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3" r:id="rId1"/>
  </p:sldMasterIdLst>
  <p:notesMasterIdLst>
    <p:notesMasterId r:id="rId28"/>
  </p:notesMasterIdLst>
  <p:handoutMasterIdLst>
    <p:handoutMasterId r:id="rId29"/>
  </p:handout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62" r:id="rId27"/>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1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1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1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1400" kern="1200">
        <a:solidFill>
          <a:schemeClr val="tx1"/>
        </a:solidFill>
        <a:latin typeface="Arial" pitchFamily="34" charset="0"/>
        <a:ea typeface="ＭＳ Ｐゴシック"/>
        <a:cs typeface="ＭＳ Ｐゴシック"/>
      </a:defRPr>
    </a:lvl5pPr>
    <a:lvl6pPr marL="2286000" algn="l" defTabSz="914400" rtl="0" eaLnBrk="1" latinLnBrk="0" hangingPunct="1">
      <a:defRPr sz="1400" kern="1200">
        <a:solidFill>
          <a:schemeClr val="tx1"/>
        </a:solidFill>
        <a:latin typeface="Arial" pitchFamily="34" charset="0"/>
        <a:ea typeface="ＭＳ Ｐゴシック"/>
        <a:cs typeface="ＭＳ Ｐゴシック"/>
      </a:defRPr>
    </a:lvl6pPr>
    <a:lvl7pPr marL="2743200" algn="l" defTabSz="914400" rtl="0" eaLnBrk="1" latinLnBrk="0" hangingPunct="1">
      <a:defRPr sz="1400" kern="1200">
        <a:solidFill>
          <a:schemeClr val="tx1"/>
        </a:solidFill>
        <a:latin typeface="Arial" pitchFamily="34" charset="0"/>
        <a:ea typeface="ＭＳ Ｐゴシック"/>
        <a:cs typeface="ＭＳ Ｐゴシック"/>
      </a:defRPr>
    </a:lvl7pPr>
    <a:lvl8pPr marL="3200400" algn="l" defTabSz="914400" rtl="0" eaLnBrk="1" latinLnBrk="0" hangingPunct="1">
      <a:defRPr sz="1400" kern="1200">
        <a:solidFill>
          <a:schemeClr val="tx1"/>
        </a:solidFill>
        <a:latin typeface="Arial" pitchFamily="34" charset="0"/>
        <a:ea typeface="ＭＳ Ｐゴシック"/>
        <a:cs typeface="ＭＳ Ｐゴシック"/>
      </a:defRPr>
    </a:lvl8pPr>
    <a:lvl9pPr marL="3657600" algn="l" defTabSz="914400" rtl="0" eaLnBrk="1" latinLnBrk="0" hangingPunct="1">
      <a:defRPr sz="1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hi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9A46"/>
    <a:srgbClr val="FF6600"/>
    <a:srgbClr val="FF7575"/>
    <a:srgbClr val="F8E76C"/>
    <a:srgbClr val="FF8A3B"/>
    <a:srgbClr val="81F478"/>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0" autoAdjust="0"/>
    <p:restoredTop sz="96078" autoAdjust="0"/>
  </p:normalViewPr>
  <p:slideViewPr>
    <p:cSldViewPr snapToGrid="0">
      <p:cViewPr varScale="1">
        <p:scale>
          <a:sx n="68" d="100"/>
          <a:sy n="68" d="100"/>
        </p:scale>
        <p:origin x="1458" y="72"/>
      </p:cViewPr>
      <p:guideLst>
        <p:guide orient="horz" pos="2160"/>
        <p:guide pos="2880"/>
      </p:guideLst>
    </p:cSldViewPr>
  </p:slideViewPr>
  <p:outlineViewPr>
    <p:cViewPr>
      <p:scale>
        <a:sx n="33" d="100"/>
        <a:sy n="33" d="100"/>
      </p:scale>
      <p:origin x="0" y="13260"/>
    </p:cViewPr>
  </p:outlineViewPr>
  <p:notesTextViewPr>
    <p:cViewPr>
      <p:scale>
        <a:sx n="100" d="100"/>
        <a:sy n="100" d="100"/>
      </p:scale>
      <p:origin x="0" y="0"/>
    </p:cViewPr>
  </p:notesTextViewPr>
  <p:sorterViewPr>
    <p:cViewPr>
      <p:scale>
        <a:sx n="66" d="100"/>
        <a:sy n="66" d="100"/>
      </p:scale>
      <p:origin x="0" y="3912"/>
    </p:cViewPr>
  </p:sorterViewPr>
  <p:notesViewPr>
    <p:cSldViewPr snapToGrid="0">
      <p:cViewPr varScale="1">
        <p:scale>
          <a:sx n="53" d="100"/>
          <a:sy n="53" d="100"/>
        </p:scale>
        <p:origin x="-282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Arial" pitchFamily="34" charset="0"/>
                <a:ea typeface="+mn-ea"/>
                <a:cs typeface="Arial" pitchFamily="34" charset="0"/>
              </a:defRPr>
            </a:lvl1pPr>
          </a:lstStyle>
          <a:p>
            <a:pPr>
              <a:defRPr/>
            </a:pPr>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mn-ea"/>
                <a:cs typeface="Arial" pitchFamily="34" charset="0"/>
              </a:defRPr>
            </a:lvl1pPr>
          </a:lstStyle>
          <a:p>
            <a:pPr>
              <a:defRPr/>
            </a:pPr>
            <a:fld id="{43E1A266-B84B-4AA8-A53F-932754D36255}" type="datetimeFigureOut">
              <a:rPr lang="en-US"/>
              <a:pPr>
                <a:defRPr/>
              </a:pPr>
              <a:t>5/7/2021</a:t>
            </a:fld>
            <a:endParaRPr lang="en-IN"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smtClean="0">
                <a:latin typeface="Arial" pitchFamily="34" charset="0"/>
                <a:ea typeface="+mn-ea"/>
                <a:cs typeface="Arial" pitchFamily="34" charset="0"/>
              </a:defRPr>
            </a:lvl1pPr>
          </a:lstStyle>
          <a:p>
            <a:pPr>
              <a:defRPr/>
            </a:pPr>
            <a:r>
              <a:rPr lang="en-IN"/>
              <a:t>This report is generated in Phimetrics Proprietory format. This report format cannot be duplicated or copied by Airtel for other reports. Phimetrics reserves the right to use this format for its other customers if required.</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ea typeface="+mn-ea"/>
                <a:cs typeface="Arial" pitchFamily="34" charset="0"/>
              </a:defRPr>
            </a:lvl1pPr>
          </a:lstStyle>
          <a:p>
            <a:pPr>
              <a:defRPr/>
            </a:pPr>
            <a:fld id="{2FC68D25-B46D-4006-9F33-94D244F67DAA}" type="slidenum">
              <a:rPr lang="en-IN"/>
              <a:pPr>
                <a:defRPr/>
              </a:pPr>
              <a:t>‹#›</a:t>
            </a:fld>
            <a:endParaRPr lang="en-IN"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E7C338-1EBF-468A-A54F-5A9C1E32D761}" type="datetimeFigureOut">
              <a:rPr lang="en-US"/>
              <a:pPr>
                <a:defRPr/>
              </a:pPr>
              <a:t>5/7/2021</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smtClean="0">
                <a:latin typeface="+mn-lt"/>
                <a:ea typeface="+mn-ea"/>
                <a:cs typeface="+mn-cs"/>
              </a:defRPr>
            </a:lvl1pPr>
          </a:lstStyle>
          <a:p>
            <a:pPr>
              <a:defRPr/>
            </a:pPr>
            <a:r>
              <a:rPr lang="en-IN"/>
              <a:t>This report is generated in Phimetrics Proprietory format. This report format cannot be duplicated or copied by Airtel for other reports. Phimetrics reserves the right to use this format for its other customers if required.</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6E5E00-8A4C-4F53-8CBC-600911492E7A}" type="slidenum">
              <a:rPr lang="en-IN"/>
              <a:pPr>
                <a:defRPr/>
              </a:pPr>
              <a:t>‹#›</a:t>
            </a:fld>
            <a:endParaRPr lang="en-IN"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356350"/>
            <a:ext cx="2133600" cy="365125"/>
          </a:xfrm>
        </p:spPr>
        <p:txBody>
          <a:bodyPr/>
          <a:lstStyle>
            <a:lvl1pPr>
              <a:defRPr/>
            </a:lvl1pPr>
          </a:lstStyle>
          <a:p>
            <a:pPr>
              <a:defRPr/>
            </a:pPr>
            <a:fld id="{AE8A2B70-ED7C-4A3E-855D-10CF57BFCA31}" type="slidenum">
              <a:rPr lang="en-IN"/>
              <a:pPr>
                <a:defRPr/>
              </a:pPr>
              <a:t>‹#›</a:t>
            </a:fld>
            <a:endParaRPr lang="en-IN"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300" y="2404534"/>
            <a:ext cx="5825202" cy="1646303"/>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3"/>
            <a:ext cx="5825202" cy="1096899"/>
          </a:xfrm>
        </p:spPr>
        <p:txBody>
          <a:bodyPr/>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1DF8051F-CBF3-41CF-89FF-98A0DFE326E2}"/>
              </a:ext>
            </a:extLst>
          </p:cNvPr>
          <p:cNvSpPr>
            <a:spLocks noGrp="1"/>
          </p:cNvSpPr>
          <p:nvPr>
            <p:ph type="dt" sz="half" idx="10"/>
          </p:nvPr>
        </p:nvSpPr>
        <p:spPr/>
        <p:txBody>
          <a:bodyPr/>
          <a:lstStyle>
            <a:lvl1pPr>
              <a:defRPr/>
            </a:lvl1pPr>
          </a:lstStyle>
          <a:p>
            <a:pPr>
              <a:defRPr/>
            </a:pPr>
            <a:r>
              <a:rPr lang="en-US"/>
              <a:t>20 January 2020</a:t>
            </a:r>
          </a:p>
        </p:txBody>
      </p:sp>
      <p:sp>
        <p:nvSpPr>
          <p:cNvPr id="16" name="Footer Placeholder 4">
            <a:extLst>
              <a:ext uri="{FF2B5EF4-FFF2-40B4-BE49-F238E27FC236}">
                <a16:creationId xmlns:a16="http://schemas.microsoft.com/office/drawing/2014/main" id="{5615CE62-5822-42C2-B3DA-B405E55591D0}"/>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E6B57D5A-C6EE-4995-8FFC-0CBCD060C7C8}"/>
              </a:ext>
            </a:extLst>
          </p:cNvPr>
          <p:cNvSpPr>
            <a:spLocks noGrp="1"/>
          </p:cNvSpPr>
          <p:nvPr>
            <p:ph type="sldNum" sz="quarter" idx="12"/>
          </p:nvPr>
        </p:nvSpPr>
        <p:spPr/>
        <p:txBody>
          <a:bodyPr/>
          <a:lstStyle>
            <a:lvl1pPr>
              <a:defRPr/>
            </a:lvl1pPr>
          </a:lstStyle>
          <a:p>
            <a:pPr>
              <a:defRPr/>
            </a:pPr>
            <a:fld id="{CCED6D1C-BCBB-4FB2-9C11-FF29F7D76A0D}" type="slidenum">
              <a:rPr lang="en-US"/>
              <a:pPr>
                <a:defRPr/>
              </a:pPr>
              <a:t>‹#›</a:t>
            </a:fld>
            <a:endParaRPr lang="en-US"/>
          </a:p>
        </p:txBody>
      </p:sp>
    </p:spTree>
    <p:extLst>
      <p:ext uri="{BB962C8B-B14F-4D97-AF65-F5344CB8AC3E}">
        <p14:creationId xmlns:p14="http://schemas.microsoft.com/office/powerpoint/2010/main" val="424316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2D82DB8-99D4-48B0-B760-2F83DA060E8C}"/>
              </a:ext>
            </a:extLst>
          </p:cNvPr>
          <p:cNvSpPr>
            <a:spLocks noGrp="1"/>
          </p:cNvSpPr>
          <p:nvPr>
            <p:ph type="dt" sz="half" idx="10"/>
          </p:nvPr>
        </p:nvSpPr>
        <p:spPr/>
        <p:txBody>
          <a:bodyPr/>
          <a:lstStyle>
            <a:lvl1pPr>
              <a:defRPr/>
            </a:lvl1pPr>
          </a:lstStyle>
          <a:p>
            <a:pPr>
              <a:defRPr/>
            </a:pPr>
            <a:r>
              <a:rPr lang="en-US"/>
              <a:t>20 January 2020</a:t>
            </a:r>
          </a:p>
        </p:txBody>
      </p:sp>
      <p:sp>
        <p:nvSpPr>
          <p:cNvPr id="5" name="Footer Placeholder 4">
            <a:extLst>
              <a:ext uri="{FF2B5EF4-FFF2-40B4-BE49-F238E27FC236}">
                <a16:creationId xmlns:a16="http://schemas.microsoft.com/office/drawing/2014/main" id="{CC0CDDDA-D095-4C62-9A90-A806624E65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BCA8B1-E076-4B00-83C0-AC6980DE2227}"/>
              </a:ext>
            </a:extLst>
          </p:cNvPr>
          <p:cNvSpPr>
            <a:spLocks noGrp="1"/>
          </p:cNvSpPr>
          <p:nvPr>
            <p:ph type="sldNum" sz="quarter" idx="12"/>
          </p:nvPr>
        </p:nvSpPr>
        <p:spPr/>
        <p:txBody>
          <a:bodyPr/>
          <a:lstStyle>
            <a:lvl1pPr>
              <a:defRPr/>
            </a:lvl1pPr>
          </a:lstStyle>
          <a:p>
            <a:pPr>
              <a:defRPr/>
            </a:pPr>
            <a:fld id="{E09547A3-0C99-475D-A5BF-DF5AAFAC1C38}" type="slidenum">
              <a:rPr lang="en-US"/>
              <a:pPr>
                <a:defRPr/>
              </a:pPr>
              <a:t>‹#›</a:t>
            </a:fld>
            <a:endParaRPr lang="en-US"/>
          </a:p>
        </p:txBody>
      </p:sp>
    </p:spTree>
    <p:extLst>
      <p:ext uri="{BB962C8B-B14F-4D97-AF65-F5344CB8AC3E}">
        <p14:creationId xmlns:p14="http://schemas.microsoft.com/office/powerpoint/2010/main" val="402020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2" y="4470400"/>
            <a:ext cx="6447501" cy="1570963"/>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BC866E-D895-45F4-9782-02EC5DB127BE}"/>
              </a:ext>
            </a:extLst>
          </p:cNvPr>
          <p:cNvSpPr>
            <a:spLocks noGrp="1"/>
          </p:cNvSpPr>
          <p:nvPr>
            <p:ph type="dt" sz="half" idx="10"/>
          </p:nvPr>
        </p:nvSpPr>
        <p:spPr/>
        <p:txBody>
          <a:bodyPr/>
          <a:lstStyle>
            <a:lvl1pPr>
              <a:defRPr/>
            </a:lvl1pPr>
          </a:lstStyle>
          <a:p>
            <a:pPr>
              <a:defRPr/>
            </a:pPr>
            <a:r>
              <a:rPr lang="en-US"/>
              <a:t>20 January 2020</a:t>
            </a:r>
          </a:p>
        </p:txBody>
      </p:sp>
      <p:sp>
        <p:nvSpPr>
          <p:cNvPr id="5" name="Footer Placeholder 4">
            <a:extLst>
              <a:ext uri="{FF2B5EF4-FFF2-40B4-BE49-F238E27FC236}">
                <a16:creationId xmlns:a16="http://schemas.microsoft.com/office/drawing/2014/main" id="{58BAAF9C-5A9F-4112-A722-8053EADF6E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92458D-C397-4133-A338-722AC279A4E7}"/>
              </a:ext>
            </a:extLst>
          </p:cNvPr>
          <p:cNvSpPr>
            <a:spLocks noGrp="1"/>
          </p:cNvSpPr>
          <p:nvPr>
            <p:ph type="sldNum" sz="quarter" idx="12"/>
          </p:nvPr>
        </p:nvSpPr>
        <p:spPr/>
        <p:txBody>
          <a:bodyPr/>
          <a:lstStyle>
            <a:lvl1pPr>
              <a:defRPr/>
            </a:lvl1pPr>
          </a:lstStyle>
          <a:p>
            <a:pPr>
              <a:defRPr/>
            </a:pPr>
            <a:fld id="{85568775-F465-4408-A6BD-F6A3C19F8000}" type="slidenum">
              <a:rPr lang="en-US"/>
              <a:pPr>
                <a:defRPr/>
              </a:pPr>
              <a:t>‹#›</a:t>
            </a:fld>
            <a:endParaRPr lang="en-US"/>
          </a:p>
        </p:txBody>
      </p:sp>
    </p:spTree>
    <p:extLst>
      <p:ext uri="{BB962C8B-B14F-4D97-AF65-F5344CB8AC3E}">
        <p14:creationId xmlns:p14="http://schemas.microsoft.com/office/powerpoint/2010/main" val="10093378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Arial" charset="0"/>
                <a:ea typeface="+mn-ea"/>
                <a:cs typeface="Arial" charset="0"/>
              </a:defRPr>
            </a:lvl1pPr>
          </a:lstStyle>
          <a:p>
            <a:pPr>
              <a:defRPr/>
            </a:pPr>
            <a:fld id="{E8C7367A-9901-4116-8E49-D92BEA771022}" type="slidenum">
              <a:rPr lang="en-IN"/>
              <a:pPr>
                <a:defRPr/>
              </a:pPr>
              <a:t>‹#›</a:t>
            </a:fld>
            <a:endParaRPr lang="en-IN" dirty="0"/>
          </a:p>
        </p:txBody>
      </p:sp>
      <p:pic>
        <p:nvPicPr>
          <p:cNvPr id="1031" name="Picture 7" descr="CompanyLogo"/>
          <p:cNvPicPr>
            <a:picLocks noChangeAspect="1" noChangeArrowheads="1"/>
          </p:cNvPicPr>
          <p:nvPr userDrawn="1"/>
        </p:nvPicPr>
        <p:blipFill>
          <a:blip r:embed="rId6" cstate="print"/>
          <a:srcRect/>
          <a:stretch>
            <a:fillRect/>
          </a:stretch>
        </p:blipFill>
        <p:spPr bwMode="auto">
          <a:xfrm>
            <a:off x="7059613" y="165100"/>
            <a:ext cx="1779587" cy="800100"/>
          </a:xfrm>
          <a:prstGeom prst="rect">
            <a:avLst/>
          </a:prstGeom>
          <a:noFill/>
        </p:spPr>
      </p:pic>
      <p:sp>
        <p:nvSpPr>
          <p:cNvPr id="4" name="Rectangle 3"/>
          <p:cNvSpPr>
            <a:spLocks noChangeArrowheads="1"/>
          </p:cNvSpPr>
          <p:nvPr userDrawn="1"/>
        </p:nvSpPr>
        <p:spPr bwMode="auto">
          <a:xfrm>
            <a:off x="508000" y="1147763"/>
            <a:ext cx="8110538" cy="46037"/>
          </a:xfrm>
          <a:prstGeom prst="rect">
            <a:avLst/>
          </a:prstGeom>
          <a:gradFill rotWithShape="1">
            <a:gsLst>
              <a:gs pos="0">
                <a:srgbClr val="0066CC">
                  <a:alpha val="42000"/>
                </a:srgbClr>
              </a:gs>
              <a:gs pos="100000">
                <a:schemeClr val="bg1"/>
              </a:gs>
            </a:gsLst>
            <a:lin ang="0" scaled="1"/>
          </a:gradFill>
          <a:ln w="76200" cmpd="tri" algn="ctr">
            <a:solidFill>
              <a:srgbClr val="0000FF"/>
            </a:solidFill>
            <a:miter lim="800000"/>
            <a:headEnd/>
            <a:tailEnd/>
          </a:ln>
          <a:effectLst>
            <a:outerShdw dist="23000" dir="5400000" rotWithShape="0">
              <a:srgbClr val="000000">
                <a:alpha val="34999"/>
              </a:srgbClr>
            </a:outerShdw>
          </a:effectLst>
        </p:spPr>
        <p:txBody>
          <a:bodyPr anchor="ctr"/>
          <a:lstStyle/>
          <a:p>
            <a:pPr>
              <a:defRPr/>
            </a:pPr>
            <a:endParaRPr lang="en-US" sz="3200" dirty="0">
              <a:solidFill>
                <a:schemeClr val="bg2"/>
              </a:solidFill>
              <a:latin typeface="Century Gothic"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Lst>
  <p:transition>
    <p:fade/>
  </p:transition>
  <p:hf sldNum="0" hdr="0" ftr="0" dt="0"/>
  <p:txStyles>
    <p:titleStyle>
      <a:lvl1pPr algn="ctr" rtl="0" fontAlgn="base">
        <a:spcBef>
          <a:spcPct val="0"/>
        </a:spcBef>
        <a:spcAft>
          <a:spcPct val="0"/>
        </a:spcAft>
        <a:defRPr sz="4400">
          <a:solidFill>
            <a:schemeClr val="tx2"/>
          </a:solidFill>
          <a:latin typeface="+mj-lt"/>
          <a:ea typeface="ＭＳ Ｐゴシック"/>
          <a:cs typeface="ＭＳ Ｐゴシック" pitchFamily="-112" charset="-128"/>
        </a:defRPr>
      </a:lvl1pPr>
      <a:lvl2pPr algn="ctr" rtl="0" fontAlgn="base">
        <a:spcBef>
          <a:spcPct val="0"/>
        </a:spcBef>
        <a:spcAft>
          <a:spcPct val="0"/>
        </a:spcAft>
        <a:defRPr sz="4400">
          <a:solidFill>
            <a:schemeClr val="tx2"/>
          </a:solidFill>
          <a:latin typeface="Calibri" pitchFamily="34" charset="0"/>
          <a:ea typeface="ＭＳ Ｐゴシック"/>
          <a:cs typeface="ＭＳ Ｐゴシック" pitchFamily="-112" charset="-128"/>
        </a:defRPr>
      </a:lvl2pPr>
      <a:lvl3pPr algn="ctr" rtl="0" fontAlgn="base">
        <a:spcBef>
          <a:spcPct val="0"/>
        </a:spcBef>
        <a:spcAft>
          <a:spcPct val="0"/>
        </a:spcAft>
        <a:defRPr sz="4400">
          <a:solidFill>
            <a:schemeClr val="tx2"/>
          </a:solidFill>
          <a:latin typeface="Calibri" pitchFamily="34" charset="0"/>
          <a:ea typeface="ＭＳ Ｐゴシック"/>
          <a:cs typeface="ＭＳ Ｐゴシック" pitchFamily="-112" charset="-128"/>
        </a:defRPr>
      </a:lvl3pPr>
      <a:lvl4pPr algn="ctr" rtl="0" fontAlgn="base">
        <a:spcBef>
          <a:spcPct val="0"/>
        </a:spcBef>
        <a:spcAft>
          <a:spcPct val="0"/>
        </a:spcAft>
        <a:defRPr sz="4400">
          <a:solidFill>
            <a:schemeClr val="tx2"/>
          </a:solidFill>
          <a:latin typeface="Calibri" pitchFamily="34" charset="0"/>
          <a:ea typeface="ＭＳ Ｐゴシック"/>
          <a:cs typeface="ＭＳ Ｐゴシック" pitchFamily="-112" charset="-128"/>
        </a:defRPr>
      </a:lvl4pPr>
      <a:lvl5pPr algn="ctr" rtl="0" fontAlgn="base">
        <a:spcBef>
          <a:spcPct val="0"/>
        </a:spcBef>
        <a:spcAft>
          <a:spcPct val="0"/>
        </a:spcAft>
        <a:defRPr sz="4400">
          <a:solidFill>
            <a:schemeClr val="tx2"/>
          </a:solidFill>
          <a:latin typeface="Calibri" pitchFamily="34" charset="0"/>
          <a:ea typeface="ＭＳ Ｐゴシック"/>
          <a:cs typeface="ＭＳ Ｐゴシック" pitchFamily="-112"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ＭＳ Ｐゴシック"/>
          <a:cs typeface="ＭＳ Ｐゴシック" pitchFamily="-112" charset="-128"/>
        </a:defRPr>
      </a:lvl1pPr>
      <a:lvl2pPr marL="742950" indent="-285750" algn="l" rtl="0" fontAlgn="base">
        <a:spcBef>
          <a:spcPct val="20000"/>
        </a:spcBef>
        <a:spcAft>
          <a:spcPct val="0"/>
        </a:spcAft>
        <a:buChar char="–"/>
        <a:defRPr sz="2800">
          <a:solidFill>
            <a:schemeClr val="tx1"/>
          </a:solidFill>
          <a:latin typeface="+mn-lt"/>
          <a:ea typeface="ＭＳ Ｐゴシック"/>
          <a:cs typeface="ＭＳ Ｐゴシック"/>
        </a:defRPr>
      </a:lvl2pPr>
      <a:lvl3pPr marL="1143000" indent="-228600" algn="l" rtl="0" fontAlgn="base">
        <a:spcBef>
          <a:spcPct val="20000"/>
        </a:spcBef>
        <a:spcAft>
          <a:spcPct val="0"/>
        </a:spcAft>
        <a:buChar char="•"/>
        <a:defRPr sz="2400">
          <a:solidFill>
            <a:schemeClr val="tx1"/>
          </a:solidFill>
          <a:latin typeface="+mn-lt"/>
          <a:ea typeface="ＭＳ Ｐゴシック"/>
          <a:cs typeface="ＭＳ Ｐゴシック"/>
        </a:defRPr>
      </a:lvl3pPr>
      <a:lvl4pPr marL="1600200" indent="-228600" algn="l" rtl="0" fontAlgn="base">
        <a:spcBef>
          <a:spcPct val="20000"/>
        </a:spcBef>
        <a:spcAft>
          <a:spcPct val="0"/>
        </a:spcAft>
        <a:buChar char="–"/>
        <a:defRPr sz="2000">
          <a:solidFill>
            <a:schemeClr val="tx1"/>
          </a:solidFill>
          <a:latin typeface="+mn-lt"/>
          <a:ea typeface="ＭＳ Ｐゴシック"/>
          <a:cs typeface="ＭＳ Ｐゴシック"/>
        </a:defRPr>
      </a:lvl4pPr>
      <a:lvl5pPr marL="2057400" indent="-228600" algn="l" rtl="0" fontAlgn="base">
        <a:spcBef>
          <a:spcPct val="20000"/>
        </a:spcBef>
        <a:spcAft>
          <a:spcPct val="0"/>
        </a:spcAft>
        <a:buChar char="»"/>
        <a:defRPr sz="2000">
          <a:solidFill>
            <a:schemeClr val="tx1"/>
          </a:solidFill>
          <a:latin typeface="+mn-lt"/>
          <a:ea typeface="ＭＳ Ｐゴシック"/>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jpg"/><Relationship Id="rId7" Type="http://schemas.openxmlformats.org/officeDocument/2006/relationships/image" Target="../media/image106.png"/><Relationship Id="rId2" Type="http://schemas.openxmlformats.org/officeDocument/2006/relationships/image" Target="../media/image101.jpg"/><Relationship Id="rId1" Type="http://schemas.openxmlformats.org/officeDocument/2006/relationships/slideLayout" Target="../slideLayouts/slideLayout1.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jpg"/><Relationship Id="rId9" Type="http://schemas.openxmlformats.org/officeDocument/2006/relationships/image" Target="../media/image108.png"/></Relationships>
</file>

<file path=ppt/slides/_rels/slide11.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18" Type="http://schemas.openxmlformats.org/officeDocument/2006/relationships/image" Target="../media/image127.png"/><Relationship Id="rId3" Type="http://schemas.openxmlformats.org/officeDocument/2006/relationships/image" Target="../media/image112.png"/><Relationship Id="rId21" Type="http://schemas.openxmlformats.org/officeDocument/2006/relationships/image" Target="../media/image130.png"/><Relationship Id="rId7" Type="http://schemas.openxmlformats.org/officeDocument/2006/relationships/image" Target="../media/image116.png"/><Relationship Id="rId12" Type="http://schemas.openxmlformats.org/officeDocument/2006/relationships/image" Target="../media/image121.png"/><Relationship Id="rId17" Type="http://schemas.openxmlformats.org/officeDocument/2006/relationships/image" Target="../media/image126.png"/><Relationship Id="rId2" Type="http://schemas.openxmlformats.org/officeDocument/2006/relationships/image" Target="../media/image111.png"/><Relationship Id="rId16" Type="http://schemas.openxmlformats.org/officeDocument/2006/relationships/image" Target="../media/image125.png"/><Relationship Id="rId20" Type="http://schemas.openxmlformats.org/officeDocument/2006/relationships/image" Target="../media/image129.png"/><Relationship Id="rId1" Type="http://schemas.openxmlformats.org/officeDocument/2006/relationships/slideLayout" Target="../slideLayouts/slideLayout1.xml"/><Relationship Id="rId6" Type="http://schemas.openxmlformats.org/officeDocument/2006/relationships/image" Target="../media/image115.png"/><Relationship Id="rId11" Type="http://schemas.openxmlformats.org/officeDocument/2006/relationships/image" Target="../media/image120.jpg"/><Relationship Id="rId5" Type="http://schemas.openxmlformats.org/officeDocument/2006/relationships/image" Target="../media/image114.png"/><Relationship Id="rId15" Type="http://schemas.openxmlformats.org/officeDocument/2006/relationships/image" Target="../media/image124.png"/><Relationship Id="rId10" Type="http://schemas.openxmlformats.org/officeDocument/2006/relationships/image" Target="../media/image119.png"/><Relationship Id="rId19" Type="http://schemas.openxmlformats.org/officeDocument/2006/relationships/image" Target="../media/image128.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23.png"/><Relationship Id="rId22" Type="http://schemas.openxmlformats.org/officeDocument/2006/relationships/image" Target="../media/image131.png"/></Relationships>
</file>

<file path=ppt/slides/_rels/slide12.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jpg"/><Relationship Id="rId7" Type="http://schemas.openxmlformats.org/officeDocument/2006/relationships/image" Target="../media/image137.png"/><Relationship Id="rId12" Type="http://schemas.openxmlformats.org/officeDocument/2006/relationships/image" Target="../media/image142.png"/><Relationship Id="rId2" Type="http://schemas.openxmlformats.org/officeDocument/2006/relationships/image" Target="../media/image132.jpg"/><Relationship Id="rId1" Type="http://schemas.openxmlformats.org/officeDocument/2006/relationships/slideLayout" Target="../slideLayouts/slideLayout1.xml"/><Relationship Id="rId6" Type="http://schemas.openxmlformats.org/officeDocument/2006/relationships/image" Target="../media/image136.png"/><Relationship Id="rId11" Type="http://schemas.openxmlformats.org/officeDocument/2006/relationships/image" Target="../media/image141.jpg"/><Relationship Id="rId5" Type="http://schemas.openxmlformats.org/officeDocument/2006/relationships/image" Target="../media/image13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s>
</file>

<file path=ppt/slides/_rels/slide13.xml.rels><?xml version="1.0" encoding="UTF-8" standalone="yes"?>
<Relationships xmlns="http://schemas.openxmlformats.org/package/2006/relationships"><Relationship Id="rId8" Type="http://schemas.openxmlformats.org/officeDocument/2006/relationships/image" Target="../media/image149.png"/><Relationship Id="rId13" Type="http://schemas.openxmlformats.org/officeDocument/2006/relationships/image" Target="../media/image154.png"/><Relationship Id="rId3" Type="http://schemas.openxmlformats.org/officeDocument/2006/relationships/image" Target="../media/image144.jpg"/><Relationship Id="rId7" Type="http://schemas.openxmlformats.org/officeDocument/2006/relationships/image" Target="../media/image148.png"/><Relationship Id="rId12" Type="http://schemas.openxmlformats.org/officeDocument/2006/relationships/image" Target="../media/image153.png"/><Relationship Id="rId2" Type="http://schemas.openxmlformats.org/officeDocument/2006/relationships/image" Target="../media/image143.png"/><Relationship Id="rId1" Type="http://schemas.openxmlformats.org/officeDocument/2006/relationships/slideLayout" Target="../slideLayouts/slideLayout1.xml"/><Relationship Id="rId6" Type="http://schemas.openxmlformats.org/officeDocument/2006/relationships/image" Target="../media/image147.png"/><Relationship Id="rId11" Type="http://schemas.openxmlformats.org/officeDocument/2006/relationships/image" Target="../media/image152.png"/><Relationship Id="rId5" Type="http://schemas.openxmlformats.org/officeDocument/2006/relationships/image" Target="../media/image146.png"/><Relationship Id="rId10" Type="http://schemas.openxmlformats.org/officeDocument/2006/relationships/image" Target="../media/image151.png"/><Relationship Id="rId4" Type="http://schemas.openxmlformats.org/officeDocument/2006/relationships/image" Target="../media/image145.jpg"/><Relationship Id="rId9" Type="http://schemas.openxmlformats.org/officeDocument/2006/relationships/image" Target="../media/image150.png"/></Relationships>
</file>

<file path=ppt/slides/_rels/slide14.xml.rels><?xml version="1.0" encoding="UTF-8" standalone="yes"?>
<Relationships xmlns="http://schemas.openxmlformats.org/package/2006/relationships"><Relationship Id="rId3" Type="http://schemas.openxmlformats.org/officeDocument/2006/relationships/image" Target="../media/image156.jpg"/><Relationship Id="rId7" Type="http://schemas.openxmlformats.org/officeDocument/2006/relationships/image" Target="../media/image160.png"/><Relationship Id="rId2" Type="http://schemas.openxmlformats.org/officeDocument/2006/relationships/image" Target="../media/image155.jpg"/><Relationship Id="rId1" Type="http://schemas.openxmlformats.org/officeDocument/2006/relationships/slideLayout" Target="../slideLayouts/slideLayout1.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jpg"/></Relationships>
</file>

<file path=ppt/slides/_rels/slide15.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2.jpg"/><Relationship Id="rId7" Type="http://schemas.openxmlformats.org/officeDocument/2006/relationships/image" Target="../media/image166.png"/><Relationship Id="rId2" Type="http://schemas.openxmlformats.org/officeDocument/2006/relationships/image" Target="../media/image161.jpg"/><Relationship Id="rId1" Type="http://schemas.openxmlformats.org/officeDocument/2006/relationships/slideLayout" Target="../slideLayouts/slideLayout1.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png"/></Relationships>
</file>

<file path=ppt/slides/_rels/slide16.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image" Target="../media/image169.jpg"/><Relationship Id="rId7" Type="http://schemas.openxmlformats.org/officeDocument/2006/relationships/image" Target="../media/image173.png"/><Relationship Id="rId2" Type="http://schemas.openxmlformats.org/officeDocument/2006/relationships/image" Target="../media/image168.jpg"/><Relationship Id="rId1" Type="http://schemas.openxmlformats.org/officeDocument/2006/relationships/slideLayout" Target="../slideLayouts/slideLayout1.xml"/><Relationship Id="rId6" Type="http://schemas.openxmlformats.org/officeDocument/2006/relationships/image" Target="../media/image172.jpg"/><Relationship Id="rId11" Type="http://schemas.openxmlformats.org/officeDocument/2006/relationships/image" Target="../media/image177.png"/><Relationship Id="rId5" Type="http://schemas.openxmlformats.org/officeDocument/2006/relationships/image" Target="../media/image171.jpg"/><Relationship Id="rId10" Type="http://schemas.openxmlformats.org/officeDocument/2006/relationships/image" Target="../media/image176.png"/><Relationship Id="rId4" Type="http://schemas.openxmlformats.org/officeDocument/2006/relationships/image" Target="../media/image170.jpg"/><Relationship Id="rId9" Type="http://schemas.openxmlformats.org/officeDocument/2006/relationships/image" Target="../media/image175.png"/></Relationships>
</file>

<file path=ppt/slides/_rels/slide17.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79.jpg"/><Relationship Id="rId7" Type="http://schemas.openxmlformats.org/officeDocument/2006/relationships/image" Target="../media/image183.png"/><Relationship Id="rId2" Type="http://schemas.openxmlformats.org/officeDocument/2006/relationships/image" Target="../media/image178.jpg"/><Relationship Id="rId1" Type="http://schemas.openxmlformats.org/officeDocument/2006/relationships/slideLayout" Target="../slideLayouts/slideLayout1.xml"/><Relationship Id="rId6" Type="http://schemas.openxmlformats.org/officeDocument/2006/relationships/image" Target="../media/image182.png"/><Relationship Id="rId5" Type="http://schemas.openxmlformats.org/officeDocument/2006/relationships/image" Target="../media/image181.png"/><Relationship Id="rId4" Type="http://schemas.openxmlformats.org/officeDocument/2006/relationships/image" Target="../media/image180.jpg"/><Relationship Id="rId9" Type="http://schemas.openxmlformats.org/officeDocument/2006/relationships/image" Target="../media/image185.png"/></Relationships>
</file>

<file path=ppt/slides/_rels/slide18.xml.rels><?xml version="1.0" encoding="UTF-8" standalone="yes"?>
<Relationships xmlns="http://schemas.openxmlformats.org/package/2006/relationships"><Relationship Id="rId3" Type="http://schemas.openxmlformats.org/officeDocument/2006/relationships/image" Target="../media/image187.jpg"/><Relationship Id="rId7" Type="http://schemas.openxmlformats.org/officeDocument/2006/relationships/image" Target="../media/image191.png"/><Relationship Id="rId2" Type="http://schemas.openxmlformats.org/officeDocument/2006/relationships/image" Target="../media/image186.jpg"/><Relationship Id="rId1" Type="http://schemas.openxmlformats.org/officeDocument/2006/relationships/slideLayout" Target="../slideLayouts/slideLayout1.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s>
</file>

<file path=ppt/slides/_rels/slide19.xml.rels><?xml version="1.0" encoding="UTF-8" standalone="yes"?>
<Relationships xmlns="http://schemas.openxmlformats.org/package/2006/relationships"><Relationship Id="rId3" Type="http://schemas.openxmlformats.org/officeDocument/2006/relationships/image" Target="../media/image193.png"/><Relationship Id="rId7" Type="http://schemas.openxmlformats.org/officeDocument/2006/relationships/image" Target="../media/image197.png"/><Relationship Id="rId2" Type="http://schemas.openxmlformats.org/officeDocument/2006/relationships/image" Target="../media/image192.jpg"/><Relationship Id="rId1" Type="http://schemas.openxmlformats.org/officeDocument/2006/relationships/slideLayout" Target="../slideLayouts/slideLayout1.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9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204.png"/><Relationship Id="rId3" Type="http://schemas.openxmlformats.org/officeDocument/2006/relationships/image" Target="../media/image199.jpg"/><Relationship Id="rId7" Type="http://schemas.openxmlformats.org/officeDocument/2006/relationships/image" Target="../media/image203.png"/><Relationship Id="rId2" Type="http://schemas.openxmlformats.org/officeDocument/2006/relationships/image" Target="../media/image198.jpg"/><Relationship Id="rId1" Type="http://schemas.openxmlformats.org/officeDocument/2006/relationships/slideLayout" Target="../slideLayouts/slideLayout1.xml"/><Relationship Id="rId6" Type="http://schemas.openxmlformats.org/officeDocument/2006/relationships/image" Target="../media/image202.png"/><Relationship Id="rId5" Type="http://schemas.openxmlformats.org/officeDocument/2006/relationships/image" Target="../media/image201.png"/><Relationship Id="rId4" Type="http://schemas.openxmlformats.org/officeDocument/2006/relationships/image" Target="../media/image200.jpg"/><Relationship Id="rId9" Type="http://schemas.openxmlformats.org/officeDocument/2006/relationships/image" Target="../media/image205.png"/></Relationships>
</file>

<file path=ppt/slides/_rels/slide21.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image" Target="../media/image206.jpg"/><Relationship Id="rId1" Type="http://schemas.openxmlformats.org/officeDocument/2006/relationships/slideLayout" Target="../slideLayouts/slideLayout1.xml"/><Relationship Id="rId5" Type="http://schemas.openxmlformats.org/officeDocument/2006/relationships/image" Target="../media/image209.png"/><Relationship Id="rId4" Type="http://schemas.openxmlformats.org/officeDocument/2006/relationships/image" Target="../media/image208.png"/></Relationships>
</file>

<file path=ppt/slides/_rels/slide22.xml.rels><?xml version="1.0" encoding="UTF-8" standalone="yes"?>
<Relationships xmlns="http://schemas.openxmlformats.org/package/2006/relationships"><Relationship Id="rId8" Type="http://schemas.openxmlformats.org/officeDocument/2006/relationships/image" Target="../media/image216.png"/><Relationship Id="rId3" Type="http://schemas.openxmlformats.org/officeDocument/2006/relationships/image" Target="../media/image211.jpg"/><Relationship Id="rId7" Type="http://schemas.openxmlformats.org/officeDocument/2006/relationships/image" Target="../media/image215.png"/><Relationship Id="rId2" Type="http://schemas.openxmlformats.org/officeDocument/2006/relationships/image" Target="../media/image210.jpg"/><Relationship Id="rId1" Type="http://schemas.openxmlformats.org/officeDocument/2006/relationships/slideLayout" Target="../slideLayouts/slideLayout1.xml"/><Relationship Id="rId6" Type="http://schemas.openxmlformats.org/officeDocument/2006/relationships/image" Target="../media/image214.png"/><Relationship Id="rId5" Type="http://schemas.openxmlformats.org/officeDocument/2006/relationships/image" Target="../media/image213.png"/><Relationship Id="rId4" Type="http://schemas.openxmlformats.org/officeDocument/2006/relationships/image" Target="../media/image212.jpg"/></Relationships>
</file>

<file path=ppt/slides/_rels/slide23.xml.rels><?xml version="1.0" encoding="UTF-8" standalone="yes"?>
<Relationships xmlns="http://schemas.openxmlformats.org/package/2006/relationships"><Relationship Id="rId8" Type="http://schemas.openxmlformats.org/officeDocument/2006/relationships/image" Target="../media/image223.png"/><Relationship Id="rId3" Type="http://schemas.openxmlformats.org/officeDocument/2006/relationships/image" Target="../media/image218.jpg"/><Relationship Id="rId7" Type="http://schemas.openxmlformats.org/officeDocument/2006/relationships/image" Target="../media/image222.png"/><Relationship Id="rId12" Type="http://schemas.openxmlformats.org/officeDocument/2006/relationships/image" Target="../media/image227.png"/><Relationship Id="rId2" Type="http://schemas.openxmlformats.org/officeDocument/2006/relationships/image" Target="../media/image217.png"/><Relationship Id="rId1" Type="http://schemas.openxmlformats.org/officeDocument/2006/relationships/slideLayout" Target="../slideLayouts/slideLayout1.xml"/><Relationship Id="rId6" Type="http://schemas.openxmlformats.org/officeDocument/2006/relationships/image" Target="../media/image221.png"/><Relationship Id="rId11" Type="http://schemas.openxmlformats.org/officeDocument/2006/relationships/image" Target="../media/image226.png"/><Relationship Id="rId5" Type="http://schemas.openxmlformats.org/officeDocument/2006/relationships/image" Target="../media/image220.png"/><Relationship Id="rId10" Type="http://schemas.openxmlformats.org/officeDocument/2006/relationships/image" Target="../media/image225.png"/><Relationship Id="rId4" Type="http://schemas.openxmlformats.org/officeDocument/2006/relationships/image" Target="../media/image219.png"/><Relationship Id="rId9" Type="http://schemas.openxmlformats.org/officeDocument/2006/relationships/image" Target="../media/image224.jpg"/></Relationships>
</file>

<file path=ppt/slides/_rels/slide24.xml.rels><?xml version="1.0" encoding="UTF-8" standalone="yes"?>
<Relationships xmlns="http://schemas.openxmlformats.org/package/2006/relationships"><Relationship Id="rId8" Type="http://schemas.openxmlformats.org/officeDocument/2006/relationships/image" Target="../media/image234.png"/><Relationship Id="rId3" Type="http://schemas.openxmlformats.org/officeDocument/2006/relationships/image" Target="../media/image229.jpg"/><Relationship Id="rId7" Type="http://schemas.openxmlformats.org/officeDocument/2006/relationships/image" Target="../media/image233.png"/><Relationship Id="rId2" Type="http://schemas.openxmlformats.org/officeDocument/2006/relationships/image" Target="../media/image228.png"/><Relationship Id="rId1" Type="http://schemas.openxmlformats.org/officeDocument/2006/relationships/slideLayout" Target="../slideLayouts/slideLayout1.xml"/><Relationship Id="rId6" Type="http://schemas.openxmlformats.org/officeDocument/2006/relationships/image" Target="../media/image232.jpg"/><Relationship Id="rId11" Type="http://schemas.openxmlformats.org/officeDocument/2006/relationships/image" Target="../media/image237.png"/><Relationship Id="rId5" Type="http://schemas.openxmlformats.org/officeDocument/2006/relationships/image" Target="../media/image231.jpg"/><Relationship Id="rId10" Type="http://schemas.openxmlformats.org/officeDocument/2006/relationships/image" Target="../media/image236.png"/><Relationship Id="rId4" Type="http://schemas.openxmlformats.org/officeDocument/2006/relationships/image" Target="../media/image230.jpg"/><Relationship Id="rId9" Type="http://schemas.openxmlformats.org/officeDocument/2006/relationships/image" Target="../media/image235.png"/></Relationships>
</file>

<file path=ppt/slides/_rels/slide25.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239.png"/><Relationship Id="rId7" Type="http://schemas.openxmlformats.org/officeDocument/2006/relationships/image" Target="../media/image243.png"/><Relationship Id="rId2" Type="http://schemas.openxmlformats.org/officeDocument/2006/relationships/image" Target="../media/image238.jpg"/><Relationship Id="rId1" Type="http://schemas.openxmlformats.org/officeDocument/2006/relationships/slideLayout" Target="../slideLayouts/slideLayout1.xml"/><Relationship Id="rId6" Type="http://schemas.openxmlformats.org/officeDocument/2006/relationships/image" Target="../media/image242.png"/><Relationship Id="rId5" Type="http://schemas.openxmlformats.org/officeDocument/2006/relationships/image" Target="../media/image241.png"/><Relationship Id="rId4" Type="http://schemas.openxmlformats.org/officeDocument/2006/relationships/image" Target="../media/image240.png"/></Relationships>
</file>

<file path=ppt/slides/_rels/slide26.xml.rels><?xml version="1.0" encoding="UTF-8" standalone="yes"?>
<Relationships xmlns="http://schemas.openxmlformats.org/package/2006/relationships"><Relationship Id="rId2" Type="http://schemas.openxmlformats.org/officeDocument/2006/relationships/image" Target="../media/image24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jp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jp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jp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46.jpg"/><Relationship Id="rId13" Type="http://schemas.openxmlformats.org/officeDocument/2006/relationships/image" Target="../media/image51.png"/><Relationship Id="rId3" Type="http://schemas.openxmlformats.org/officeDocument/2006/relationships/image" Target="../media/image41.jpg"/><Relationship Id="rId7" Type="http://schemas.openxmlformats.org/officeDocument/2006/relationships/image" Target="../media/image45.jpg"/><Relationship Id="rId12" Type="http://schemas.openxmlformats.org/officeDocument/2006/relationships/image" Target="../media/image50.png"/><Relationship Id="rId2" Type="http://schemas.openxmlformats.org/officeDocument/2006/relationships/image" Target="../media/image40.jp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jpg"/><Relationship Id="rId9" Type="http://schemas.openxmlformats.org/officeDocument/2006/relationships/image" Target="../media/image47.png"/></Relationships>
</file>

<file path=ppt/slides/_rels/slide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g"/><Relationship Id="rId7" Type="http://schemas.openxmlformats.org/officeDocument/2006/relationships/image" Target="../media/image57.png"/><Relationship Id="rId2" Type="http://schemas.openxmlformats.org/officeDocument/2006/relationships/image" Target="../media/image52.jp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g"/></Relationships>
</file>

<file path=ppt/slides/_rels/slide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jp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63.png"/><Relationship Id="rId11" Type="http://schemas.openxmlformats.org/officeDocument/2006/relationships/image" Target="../media/image68.jpg"/><Relationship Id="rId5" Type="http://schemas.openxmlformats.org/officeDocument/2006/relationships/image" Target="../media/image62.png"/><Relationship Id="rId10" Type="http://schemas.openxmlformats.org/officeDocument/2006/relationships/image" Target="../media/image67.jpg"/><Relationship Id="rId4" Type="http://schemas.openxmlformats.org/officeDocument/2006/relationships/image" Target="../media/image61.png"/><Relationship Id="rId9" Type="http://schemas.openxmlformats.org/officeDocument/2006/relationships/image" Target="../media/image66.png"/></Relationships>
</file>

<file path=ppt/slides/_rels/slide8.xml.rels><?xml version="1.0" encoding="UTF-8" standalone="yes"?>
<Relationships xmlns="http://schemas.openxmlformats.org/package/2006/relationships"><Relationship Id="rId8" Type="http://schemas.openxmlformats.org/officeDocument/2006/relationships/image" Target="../media/image76.jpg"/><Relationship Id="rId13" Type="http://schemas.openxmlformats.org/officeDocument/2006/relationships/image" Target="../media/image81.png"/><Relationship Id="rId18" Type="http://schemas.openxmlformats.org/officeDocument/2006/relationships/image" Target="../media/image86.png"/><Relationship Id="rId3" Type="http://schemas.openxmlformats.org/officeDocument/2006/relationships/image" Target="../media/image71.jpg"/><Relationship Id="rId21" Type="http://schemas.openxmlformats.org/officeDocument/2006/relationships/image" Target="../media/image89.png"/><Relationship Id="rId7" Type="http://schemas.openxmlformats.org/officeDocument/2006/relationships/image" Target="../media/image75.jp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image" Target="../media/image70.png"/><Relationship Id="rId16" Type="http://schemas.openxmlformats.org/officeDocument/2006/relationships/image" Target="../media/image84.png"/><Relationship Id="rId20" Type="http://schemas.openxmlformats.org/officeDocument/2006/relationships/image" Target="../media/image88.png"/><Relationship Id="rId1" Type="http://schemas.openxmlformats.org/officeDocument/2006/relationships/slideLayout" Target="../slideLayouts/slideLayout1.xml"/><Relationship Id="rId6" Type="http://schemas.openxmlformats.org/officeDocument/2006/relationships/image" Target="../media/image74.jpg"/><Relationship Id="rId11" Type="http://schemas.openxmlformats.org/officeDocument/2006/relationships/image" Target="../media/image79.png"/><Relationship Id="rId5" Type="http://schemas.openxmlformats.org/officeDocument/2006/relationships/image" Target="../media/image73.jpg"/><Relationship Id="rId15" Type="http://schemas.openxmlformats.org/officeDocument/2006/relationships/image" Target="../media/image83.png"/><Relationship Id="rId10" Type="http://schemas.openxmlformats.org/officeDocument/2006/relationships/image" Target="../media/image78.png"/><Relationship Id="rId19" Type="http://schemas.openxmlformats.org/officeDocument/2006/relationships/image" Target="../media/image87.png"/><Relationship Id="rId4" Type="http://schemas.openxmlformats.org/officeDocument/2006/relationships/image" Target="../media/image72.jpg"/><Relationship Id="rId9" Type="http://schemas.openxmlformats.org/officeDocument/2006/relationships/image" Target="../media/image77.png"/><Relationship Id="rId14" Type="http://schemas.openxmlformats.org/officeDocument/2006/relationships/image" Target="../media/image82.png"/><Relationship Id="rId22" Type="http://schemas.openxmlformats.org/officeDocument/2006/relationships/image" Target="../media/image90.png"/></Relationships>
</file>

<file path=ppt/slides/_rels/slide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jpg"/><Relationship Id="rId7" Type="http://schemas.openxmlformats.org/officeDocument/2006/relationships/image" Target="../media/image96.png"/><Relationship Id="rId2" Type="http://schemas.openxmlformats.org/officeDocument/2006/relationships/image" Target="../media/image91.jpg"/><Relationship Id="rId1" Type="http://schemas.openxmlformats.org/officeDocument/2006/relationships/slideLayout" Target="../slideLayouts/slideLayout1.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jpg"/><Relationship Id="rId10" Type="http://schemas.openxmlformats.org/officeDocument/2006/relationships/image" Target="../media/image99.png"/><Relationship Id="rId4" Type="http://schemas.openxmlformats.org/officeDocument/2006/relationships/image" Target="../media/image93.jpg"/><Relationship Id="rId9" Type="http://schemas.openxmlformats.org/officeDocument/2006/relationships/image" Target="../media/image9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15353" y="1392702"/>
            <a:ext cx="5245949" cy="4660066"/>
            <a:chOff x="227232" y="227228"/>
            <a:chExt cx="4575175" cy="7318375"/>
          </a:xfrm>
        </p:grpSpPr>
        <p:sp>
          <p:nvSpPr>
            <p:cNvPr id="3" name="object 3"/>
            <p:cNvSpPr/>
            <p:nvPr/>
          </p:nvSpPr>
          <p:spPr>
            <a:xfrm>
              <a:off x="228603" y="228600"/>
              <a:ext cx="4572000" cy="7315200"/>
            </a:xfrm>
            <a:custGeom>
              <a:avLst/>
              <a:gdLst/>
              <a:ahLst/>
              <a:cxnLst/>
              <a:rect l="l" t="t" r="r" b="b"/>
              <a:pathLst>
                <a:path w="4572000" h="7315200">
                  <a:moveTo>
                    <a:pt x="4571996" y="0"/>
                  </a:moveTo>
                  <a:lnTo>
                    <a:pt x="0" y="0"/>
                  </a:lnTo>
                  <a:lnTo>
                    <a:pt x="0" y="7315196"/>
                  </a:lnTo>
                  <a:lnTo>
                    <a:pt x="4571996" y="7315196"/>
                  </a:lnTo>
                  <a:lnTo>
                    <a:pt x="4571996" y="0"/>
                  </a:lnTo>
                  <a:close/>
                </a:path>
              </a:pathLst>
            </a:custGeom>
            <a:solidFill>
              <a:srgbClr val="FFF2CC"/>
            </a:solidFill>
          </p:spPr>
          <p:txBody>
            <a:bodyPr wrap="square" lIns="0" tIns="0" rIns="0" bIns="0" rtlCol="0"/>
            <a:lstStyle/>
            <a:p>
              <a:endParaRPr sz="1235"/>
            </a:p>
          </p:txBody>
        </p:sp>
        <p:sp>
          <p:nvSpPr>
            <p:cNvPr id="4" name="object 4"/>
            <p:cNvSpPr/>
            <p:nvPr/>
          </p:nvSpPr>
          <p:spPr>
            <a:xfrm>
              <a:off x="228603" y="228600"/>
              <a:ext cx="4572000" cy="7315200"/>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sz="1235"/>
            </a:p>
          </p:txBody>
        </p:sp>
        <p:sp>
          <p:nvSpPr>
            <p:cNvPr id="5" name="object 5"/>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pic>
          <p:nvPicPr>
            <p:cNvPr id="6" name="object 6"/>
            <p:cNvPicPr/>
            <p:nvPr/>
          </p:nvPicPr>
          <p:blipFill>
            <a:blip r:embed="rId2" cstate="print"/>
            <a:stretch>
              <a:fillRect/>
            </a:stretch>
          </p:blipFill>
          <p:spPr>
            <a:xfrm>
              <a:off x="1806742" y="1189803"/>
              <a:ext cx="1031590" cy="247702"/>
            </a:xfrm>
            <a:prstGeom prst="rect">
              <a:avLst/>
            </a:prstGeom>
          </p:spPr>
        </p:pic>
        <p:pic>
          <p:nvPicPr>
            <p:cNvPr id="7" name="object 7"/>
            <p:cNvPicPr/>
            <p:nvPr/>
          </p:nvPicPr>
          <p:blipFill>
            <a:blip r:embed="rId3" cstate="print"/>
            <a:stretch>
              <a:fillRect/>
            </a:stretch>
          </p:blipFill>
          <p:spPr>
            <a:xfrm>
              <a:off x="696160" y="1605193"/>
              <a:ext cx="3515443" cy="209890"/>
            </a:xfrm>
            <a:prstGeom prst="rect">
              <a:avLst/>
            </a:prstGeom>
          </p:spPr>
        </p:pic>
        <p:pic>
          <p:nvPicPr>
            <p:cNvPr id="8" name="object 8"/>
            <p:cNvPicPr/>
            <p:nvPr/>
          </p:nvPicPr>
          <p:blipFill>
            <a:blip r:embed="rId4" cstate="print"/>
            <a:stretch>
              <a:fillRect/>
            </a:stretch>
          </p:blipFill>
          <p:spPr>
            <a:xfrm>
              <a:off x="700106" y="2383030"/>
              <a:ext cx="3534825" cy="1760759"/>
            </a:xfrm>
            <a:prstGeom prst="rect">
              <a:avLst/>
            </a:prstGeom>
          </p:spPr>
        </p:pic>
        <p:sp>
          <p:nvSpPr>
            <p:cNvPr id="9" name="object 9"/>
            <p:cNvSpPr/>
            <p:nvPr/>
          </p:nvSpPr>
          <p:spPr>
            <a:xfrm>
              <a:off x="674193" y="5091228"/>
              <a:ext cx="3681095" cy="1457325"/>
            </a:xfrm>
            <a:custGeom>
              <a:avLst/>
              <a:gdLst/>
              <a:ahLst/>
              <a:cxnLst/>
              <a:rect l="l" t="t" r="r" b="b"/>
              <a:pathLst>
                <a:path w="3681095" h="1457325">
                  <a:moveTo>
                    <a:pt x="3680813" y="0"/>
                  </a:moveTo>
                  <a:lnTo>
                    <a:pt x="0" y="0"/>
                  </a:lnTo>
                  <a:lnTo>
                    <a:pt x="0" y="1456988"/>
                  </a:lnTo>
                  <a:lnTo>
                    <a:pt x="3680813" y="1456988"/>
                  </a:lnTo>
                  <a:lnTo>
                    <a:pt x="3680813" y="0"/>
                  </a:lnTo>
                  <a:close/>
                </a:path>
              </a:pathLst>
            </a:custGeom>
            <a:solidFill>
              <a:srgbClr val="FFE5CC"/>
            </a:solidFill>
          </p:spPr>
          <p:txBody>
            <a:bodyPr wrap="square" lIns="0" tIns="0" rIns="0" bIns="0" rtlCol="0"/>
            <a:lstStyle/>
            <a:p>
              <a:endParaRPr sz="1235"/>
            </a:p>
          </p:txBody>
        </p:sp>
        <p:sp>
          <p:nvSpPr>
            <p:cNvPr id="10" name="object 10"/>
            <p:cNvSpPr/>
            <p:nvPr/>
          </p:nvSpPr>
          <p:spPr>
            <a:xfrm>
              <a:off x="674193" y="5091228"/>
              <a:ext cx="3681095" cy="1457325"/>
            </a:xfrm>
            <a:custGeom>
              <a:avLst/>
              <a:gdLst/>
              <a:ahLst/>
              <a:cxnLst/>
              <a:rect l="l" t="t" r="r" b="b"/>
              <a:pathLst>
                <a:path w="3681095" h="1457325">
                  <a:moveTo>
                    <a:pt x="0" y="0"/>
                  </a:moveTo>
                  <a:lnTo>
                    <a:pt x="3680813" y="0"/>
                  </a:lnTo>
                  <a:lnTo>
                    <a:pt x="3680813" y="1456988"/>
                  </a:lnTo>
                  <a:lnTo>
                    <a:pt x="0" y="1456988"/>
                  </a:lnTo>
                  <a:lnTo>
                    <a:pt x="0" y="0"/>
                  </a:lnTo>
                  <a:close/>
                </a:path>
              </a:pathLst>
            </a:custGeom>
            <a:ln w="3175">
              <a:solidFill>
                <a:srgbClr val="000000"/>
              </a:solidFill>
            </a:ln>
          </p:spPr>
          <p:txBody>
            <a:bodyPr wrap="square" lIns="0" tIns="0" rIns="0" bIns="0" rtlCol="0"/>
            <a:lstStyle/>
            <a:p>
              <a:endParaRPr sz="1235"/>
            </a:p>
          </p:txBody>
        </p:sp>
        <p:sp>
          <p:nvSpPr>
            <p:cNvPr id="11" name="object 11"/>
            <p:cNvSpPr/>
            <p:nvPr/>
          </p:nvSpPr>
          <p:spPr>
            <a:xfrm>
              <a:off x="2144721" y="5275976"/>
              <a:ext cx="738505" cy="239395"/>
            </a:xfrm>
            <a:custGeom>
              <a:avLst/>
              <a:gdLst/>
              <a:ahLst/>
              <a:cxnLst/>
              <a:rect l="l" t="t" r="r" b="b"/>
              <a:pathLst>
                <a:path w="738505" h="239395">
                  <a:moveTo>
                    <a:pt x="359664" y="202082"/>
                  </a:moveTo>
                  <a:lnTo>
                    <a:pt x="334674" y="202082"/>
                  </a:lnTo>
                  <a:lnTo>
                    <a:pt x="338025" y="208483"/>
                  </a:lnTo>
                  <a:lnTo>
                    <a:pt x="344120" y="217627"/>
                  </a:lnTo>
                  <a:lnTo>
                    <a:pt x="347169" y="221590"/>
                  </a:lnTo>
                  <a:lnTo>
                    <a:pt x="351233" y="227383"/>
                  </a:lnTo>
                  <a:lnTo>
                    <a:pt x="354384" y="226162"/>
                  </a:lnTo>
                  <a:lnTo>
                    <a:pt x="356871" y="225554"/>
                  </a:lnTo>
                  <a:lnTo>
                    <a:pt x="364798" y="222505"/>
                  </a:lnTo>
                  <a:lnTo>
                    <a:pt x="369572" y="218948"/>
                  </a:lnTo>
                  <a:lnTo>
                    <a:pt x="371250" y="214884"/>
                  </a:lnTo>
                  <a:lnTo>
                    <a:pt x="370285" y="214884"/>
                  </a:lnTo>
                  <a:lnTo>
                    <a:pt x="369064" y="214275"/>
                  </a:lnTo>
                  <a:lnTo>
                    <a:pt x="367592" y="213055"/>
                  </a:lnTo>
                  <a:lnTo>
                    <a:pt x="362408" y="206352"/>
                  </a:lnTo>
                  <a:lnTo>
                    <a:pt x="359664" y="202082"/>
                  </a:lnTo>
                  <a:close/>
                </a:path>
                <a:path w="738505" h="239395">
                  <a:moveTo>
                    <a:pt x="159105" y="180136"/>
                  </a:moveTo>
                  <a:lnTo>
                    <a:pt x="128322" y="180136"/>
                  </a:lnTo>
                  <a:lnTo>
                    <a:pt x="128322" y="219153"/>
                  </a:lnTo>
                  <a:lnTo>
                    <a:pt x="159105" y="200865"/>
                  </a:lnTo>
                  <a:lnTo>
                    <a:pt x="159105" y="180136"/>
                  </a:lnTo>
                  <a:close/>
                </a:path>
                <a:path w="738505" h="239395">
                  <a:moveTo>
                    <a:pt x="237441" y="83516"/>
                  </a:moveTo>
                  <a:lnTo>
                    <a:pt x="206049" y="83516"/>
                  </a:lnTo>
                  <a:lnTo>
                    <a:pt x="206049" y="219153"/>
                  </a:lnTo>
                  <a:lnTo>
                    <a:pt x="237441" y="200865"/>
                  </a:lnTo>
                  <a:lnTo>
                    <a:pt x="237441" y="83516"/>
                  </a:lnTo>
                  <a:close/>
                </a:path>
                <a:path w="738505" h="239395">
                  <a:moveTo>
                    <a:pt x="363935" y="83516"/>
                  </a:moveTo>
                  <a:lnTo>
                    <a:pt x="339246" y="83516"/>
                  </a:lnTo>
                  <a:lnTo>
                    <a:pt x="339246" y="100584"/>
                  </a:lnTo>
                  <a:lnTo>
                    <a:pt x="324615" y="100584"/>
                  </a:lnTo>
                  <a:lnTo>
                    <a:pt x="289105" y="116434"/>
                  </a:lnTo>
                  <a:lnTo>
                    <a:pt x="277085" y="158497"/>
                  </a:lnTo>
                  <a:lnTo>
                    <a:pt x="278283" y="164998"/>
                  </a:lnTo>
                  <a:lnTo>
                    <a:pt x="306801" y="198740"/>
                  </a:lnTo>
                  <a:lnTo>
                    <a:pt x="326746" y="202996"/>
                  </a:lnTo>
                  <a:lnTo>
                    <a:pt x="330404" y="202694"/>
                  </a:lnTo>
                  <a:lnTo>
                    <a:pt x="334674" y="202082"/>
                  </a:lnTo>
                  <a:lnTo>
                    <a:pt x="359664" y="202082"/>
                  </a:lnTo>
                  <a:lnTo>
                    <a:pt x="358448" y="200153"/>
                  </a:lnTo>
                  <a:lnTo>
                    <a:pt x="357228" y="198122"/>
                  </a:lnTo>
                  <a:lnTo>
                    <a:pt x="354178" y="191109"/>
                  </a:lnTo>
                  <a:lnTo>
                    <a:pt x="361494" y="185623"/>
                  </a:lnTo>
                  <a:lnTo>
                    <a:pt x="366874" y="180748"/>
                  </a:lnTo>
                  <a:lnTo>
                    <a:pt x="326544" y="180748"/>
                  </a:lnTo>
                  <a:lnTo>
                    <a:pt x="322686" y="179934"/>
                  </a:lnTo>
                  <a:lnTo>
                    <a:pt x="303903" y="146610"/>
                  </a:lnTo>
                  <a:lnTo>
                    <a:pt x="305107" y="135431"/>
                  </a:lnTo>
                  <a:lnTo>
                    <a:pt x="306327" y="131316"/>
                  </a:lnTo>
                  <a:lnTo>
                    <a:pt x="307850" y="127864"/>
                  </a:lnTo>
                  <a:lnTo>
                    <a:pt x="309679" y="125021"/>
                  </a:lnTo>
                  <a:lnTo>
                    <a:pt x="313135" y="119484"/>
                  </a:lnTo>
                  <a:lnTo>
                    <a:pt x="318110" y="116636"/>
                  </a:lnTo>
                  <a:lnTo>
                    <a:pt x="324615" y="116434"/>
                  </a:lnTo>
                  <a:lnTo>
                    <a:pt x="363935" y="116434"/>
                  </a:lnTo>
                  <a:lnTo>
                    <a:pt x="363935" y="83516"/>
                  </a:lnTo>
                  <a:close/>
                </a:path>
                <a:path w="738505" h="239395">
                  <a:moveTo>
                    <a:pt x="52732" y="114300"/>
                  </a:moveTo>
                  <a:lnTo>
                    <a:pt x="21031" y="122227"/>
                  </a:lnTo>
                  <a:lnTo>
                    <a:pt x="20422" y="123750"/>
                  </a:lnTo>
                  <a:lnTo>
                    <a:pt x="20210" y="125021"/>
                  </a:lnTo>
                  <a:lnTo>
                    <a:pt x="20126" y="143466"/>
                  </a:lnTo>
                  <a:lnTo>
                    <a:pt x="20768" y="150324"/>
                  </a:lnTo>
                  <a:lnTo>
                    <a:pt x="37471" y="187795"/>
                  </a:lnTo>
                  <a:lnTo>
                    <a:pt x="74678" y="201168"/>
                  </a:lnTo>
                  <a:lnTo>
                    <a:pt x="80164" y="201168"/>
                  </a:lnTo>
                  <a:lnTo>
                    <a:pt x="107899" y="193244"/>
                  </a:lnTo>
                  <a:lnTo>
                    <a:pt x="118569" y="187758"/>
                  </a:lnTo>
                  <a:lnTo>
                    <a:pt x="128322" y="180136"/>
                  </a:lnTo>
                  <a:lnTo>
                    <a:pt x="159105" y="180136"/>
                  </a:lnTo>
                  <a:lnTo>
                    <a:pt x="159105" y="179222"/>
                  </a:lnTo>
                  <a:lnTo>
                    <a:pt x="75999" y="179222"/>
                  </a:lnTo>
                  <a:lnTo>
                    <a:pt x="70614" y="178106"/>
                  </a:lnTo>
                  <a:lnTo>
                    <a:pt x="61671" y="173635"/>
                  </a:lnTo>
                  <a:lnTo>
                    <a:pt x="57812" y="170078"/>
                  </a:lnTo>
                  <a:lnTo>
                    <a:pt x="54561" y="165204"/>
                  </a:lnTo>
                  <a:lnTo>
                    <a:pt x="51818" y="158497"/>
                  </a:lnTo>
                  <a:lnTo>
                    <a:pt x="50598" y="156462"/>
                  </a:lnTo>
                  <a:lnTo>
                    <a:pt x="49784" y="154025"/>
                  </a:lnTo>
                  <a:lnTo>
                    <a:pt x="49377" y="151182"/>
                  </a:lnTo>
                  <a:lnTo>
                    <a:pt x="60694" y="150324"/>
                  </a:lnTo>
                  <a:lnTo>
                    <a:pt x="71172" y="147753"/>
                  </a:lnTo>
                  <a:lnTo>
                    <a:pt x="80810" y="143466"/>
                  </a:lnTo>
                  <a:lnTo>
                    <a:pt x="89611" y="137466"/>
                  </a:lnTo>
                  <a:lnTo>
                    <a:pt x="94833" y="132285"/>
                  </a:lnTo>
                  <a:lnTo>
                    <a:pt x="47854" y="132285"/>
                  </a:lnTo>
                  <a:lnTo>
                    <a:pt x="52732" y="114300"/>
                  </a:lnTo>
                  <a:close/>
                </a:path>
                <a:path w="738505" h="239395">
                  <a:moveTo>
                    <a:pt x="357026" y="140515"/>
                  </a:moveTo>
                  <a:lnTo>
                    <a:pt x="347475" y="140515"/>
                  </a:lnTo>
                  <a:lnTo>
                    <a:pt x="344275" y="141072"/>
                  </a:lnTo>
                  <a:lnTo>
                    <a:pt x="324615" y="156362"/>
                  </a:lnTo>
                  <a:lnTo>
                    <a:pt x="324686" y="164998"/>
                  </a:lnTo>
                  <a:lnTo>
                    <a:pt x="325224" y="170384"/>
                  </a:lnTo>
                  <a:lnTo>
                    <a:pt x="327661" y="176479"/>
                  </a:lnTo>
                  <a:lnTo>
                    <a:pt x="328881" y="178614"/>
                  </a:lnTo>
                  <a:lnTo>
                    <a:pt x="330404" y="180748"/>
                  </a:lnTo>
                  <a:lnTo>
                    <a:pt x="366874" y="180748"/>
                  </a:lnTo>
                  <a:lnTo>
                    <a:pt x="367999" y="179730"/>
                  </a:lnTo>
                  <a:lnTo>
                    <a:pt x="371250" y="172112"/>
                  </a:lnTo>
                  <a:lnTo>
                    <a:pt x="371184" y="162154"/>
                  </a:lnTo>
                  <a:lnTo>
                    <a:pt x="370436" y="155246"/>
                  </a:lnTo>
                  <a:lnTo>
                    <a:pt x="368406" y="149659"/>
                  </a:lnTo>
                  <a:lnTo>
                    <a:pt x="361900" y="142344"/>
                  </a:lnTo>
                  <a:lnTo>
                    <a:pt x="357026" y="140515"/>
                  </a:lnTo>
                  <a:close/>
                </a:path>
                <a:path w="738505" h="239395">
                  <a:moveTo>
                    <a:pt x="159105" y="83516"/>
                  </a:moveTo>
                  <a:lnTo>
                    <a:pt x="128322" y="83516"/>
                  </a:lnTo>
                  <a:lnTo>
                    <a:pt x="128225" y="154025"/>
                  </a:lnTo>
                  <a:lnTo>
                    <a:pt x="120398" y="162154"/>
                  </a:lnTo>
                  <a:lnTo>
                    <a:pt x="105156" y="173127"/>
                  </a:lnTo>
                  <a:lnTo>
                    <a:pt x="97840" y="177191"/>
                  </a:lnTo>
                  <a:lnTo>
                    <a:pt x="90223" y="179222"/>
                  </a:lnTo>
                  <a:lnTo>
                    <a:pt x="159105" y="179222"/>
                  </a:lnTo>
                  <a:lnTo>
                    <a:pt x="159105" y="83516"/>
                  </a:lnTo>
                  <a:close/>
                </a:path>
                <a:path w="738505" h="239395">
                  <a:moveTo>
                    <a:pt x="101196" y="83516"/>
                  </a:moveTo>
                  <a:lnTo>
                    <a:pt x="66751" y="83516"/>
                  </a:lnTo>
                  <a:lnTo>
                    <a:pt x="69494" y="87833"/>
                  </a:lnTo>
                  <a:lnTo>
                    <a:pt x="72237" y="93017"/>
                  </a:lnTo>
                  <a:lnTo>
                    <a:pt x="74372" y="99161"/>
                  </a:lnTo>
                  <a:lnTo>
                    <a:pt x="75215" y="104547"/>
                  </a:lnTo>
                  <a:lnTo>
                    <a:pt x="75286" y="113385"/>
                  </a:lnTo>
                  <a:lnTo>
                    <a:pt x="72443" y="120243"/>
                  </a:lnTo>
                  <a:lnTo>
                    <a:pt x="61876" y="130050"/>
                  </a:lnTo>
                  <a:lnTo>
                    <a:pt x="55576" y="132285"/>
                  </a:lnTo>
                  <a:lnTo>
                    <a:pt x="94833" y="132285"/>
                  </a:lnTo>
                  <a:lnTo>
                    <a:pt x="96946" y="130188"/>
                  </a:lnTo>
                  <a:lnTo>
                    <a:pt x="102185" y="122073"/>
                  </a:lnTo>
                  <a:lnTo>
                    <a:pt x="105328" y="113119"/>
                  </a:lnTo>
                  <a:lnTo>
                    <a:pt x="106376" y="103327"/>
                  </a:lnTo>
                  <a:lnTo>
                    <a:pt x="105768" y="98452"/>
                  </a:lnTo>
                  <a:lnTo>
                    <a:pt x="104547" y="93268"/>
                  </a:lnTo>
                  <a:lnTo>
                    <a:pt x="103633" y="90525"/>
                  </a:lnTo>
                  <a:lnTo>
                    <a:pt x="103024" y="88088"/>
                  </a:lnTo>
                  <a:lnTo>
                    <a:pt x="102110" y="85953"/>
                  </a:lnTo>
                  <a:lnTo>
                    <a:pt x="101196" y="83516"/>
                  </a:lnTo>
                  <a:close/>
                </a:path>
                <a:path w="738505" h="239395">
                  <a:moveTo>
                    <a:pt x="182577" y="63093"/>
                  </a:moveTo>
                  <a:lnTo>
                    <a:pt x="0" y="63093"/>
                  </a:lnTo>
                  <a:lnTo>
                    <a:pt x="0" y="83516"/>
                  </a:lnTo>
                  <a:lnTo>
                    <a:pt x="182577" y="83516"/>
                  </a:lnTo>
                  <a:lnTo>
                    <a:pt x="182577" y="63093"/>
                  </a:lnTo>
                  <a:close/>
                </a:path>
                <a:path w="738505" h="239395">
                  <a:moveTo>
                    <a:pt x="203608" y="63093"/>
                  </a:moveTo>
                  <a:lnTo>
                    <a:pt x="182577" y="63093"/>
                  </a:lnTo>
                  <a:lnTo>
                    <a:pt x="182577" y="83516"/>
                  </a:lnTo>
                  <a:lnTo>
                    <a:pt x="203608" y="83516"/>
                  </a:lnTo>
                  <a:lnTo>
                    <a:pt x="203608" y="63093"/>
                  </a:lnTo>
                  <a:close/>
                </a:path>
                <a:path w="738505" h="239395">
                  <a:moveTo>
                    <a:pt x="259995" y="63093"/>
                  </a:moveTo>
                  <a:lnTo>
                    <a:pt x="203608" y="63093"/>
                  </a:lnTo>
                  <a:lnTo>
                    <a:pt x="203608" y="83516"/>
                  </a:lnTo>
                  <a:lnTo>
                    <a:pt x="259995" y="83516"/>
                  </a:lnTo>
                  <a:lnTo>
                    <a:pt x="259995" y="63093"/>
                  </a:lnTo>
                  <a:close/>
                </a:path>
                <a:path w="738505" h="239395">
                  <a:moveTo>
                    <a:pt x="281332" y="63093"/>
                  </a:moveTo>
                  <a:lnTo>
                    <a:pt x="259995" y="63093"/>
                  </a:lnTo>
                  <a:lnTo>
                    <a:pt x="259995" y="83516"/>
                  </a:lnTo>
                  <a:lnTo>
                    <a:pt x="281332" y="83516"/>
                  </a:lnTo>
                  <a:lnTo>
                    <a:pt x="281332" y="63093"/>
                  </a:lnTo>
                  <a:close/>
                </a:path>
                <a:path w="738505" h="239395">
                  <a:moveTo>
                    <a:pt x="401119" y="63093"/>
                  </a:moveTo>
                  <a:lnTo>
                    <a:pt x="281332" y="63093"/>
                  </a:lnTo>
                  <a:lnTo>
                    <a:pt x="281332" y="83516"/>
                  </a:lnTo>
                  <a:lnTo>
                    <a:pt x="401119" y="83516"/>
                  </a:lnTo>
                  <a:lnTo>
                    <a:pt x="401119" y="63093"/>
                  </a:lnTo>
                  <a:close/>
                </a:path>
                <a:path w="738505" h="239395">
                  <a:moveTo>
                    <a:pt x="660200" y="94183"/>
                  </a:moveTo>
                  <a:lnTo>
                    <a:pt x="649836" y="94183"/>
                  </a:lnTo>
                  <a:lnTo>
                    <a:pt x="643841" y="94997"/>
                  </a:lnTo>
                  <a:lnTo>
                    <a:pt x="616309" y="125578"/>
                  </a:lnTo>
                  <a:lnTo>
                    <a:pt x="617223" y="133502"/>
                  </a:lnTo>
                  <a:lnTo>
                    <a:pt x="631548" y="151182"/>
                  </a:lnTo>
                  <a:lnTo>
                    <a:pt x="620575" y="162154"/>
                  </a:lnTo>
                  <a:lnTo>
                    <a:pt x="613260" y="172213"/>
                  </a:lnTo>
                  <a:lnTo>
                    <a:pt x="609804" y="178106"/>
                  </a:lnTo>
                  <a:lnTo>
                    <a:pt x="608079" y="185828"/>
                  </a:lnTo>
                  <a:lnTo>
                    <a:pt x="608101" y="201780"/>
                  </a:lnTo>
                  <a:lnTo>
                    <a:pt x="640083" y="235612"/>
                  </a:lnTo>
                  <a:lnTo>
                    <a:pt x="654916" y="239370"/>
                  </a:lnTo>
                  <a:lnTo>
                    <a:pt x="660808" y="238964"/>
                  </a:lnTo>
                  <a:lnTo>
                    <a:pt x="701650" y="229514"/>
                  </a:lnTo>
                  <a:lnTo>
                    <a:pt x="713235" y="224028"/>
                  </a:lnTo>
                  <a:lnTo>
                    <a:pt x="707473" y="218541"/>
                  </a:lnTo>
                  <a:lnTo>
                    <a:pt x="670918" y="218541"/>
                  </a:lnTo>
                  <a:lnTo>
                    <a:pt x="664509" y="217836"/>
                  </a:lnTo>
                  <a:lnTo>
                    <a:pt x="638863" y="194259"/>
                  </a:lnTo>
                  <a:lnTo>
                    <a:pt x="638970" y="181051"/>
                  </a:lnTo>
                  <a:lnTo>
                    <a:pt x="639575" y="177599"/>
                  </a:lnTo>
                  <a:lnTo>
                    <a:pt x="640998" y="173736"/>
                  </a:lnTo>
                  <a:lnTo>
                    <a:pt x="643841" y="165812"/>
                  </a:lnTo>
                  <a:lnTo>
                    <a:pt x="648413" y="160528"/>
                  </a:lnTo>
                  <a:lnTo>
                    <a:pt x="654714" y="157888"/>
                  </a:lnTo>
                  <a:lnTo>
                    <a:pt x="657759" y="156262"/>
                  </a:lnTo>
                  <a:lnTo>
                    <a:pt x="661215" y="155448"/>
                  </a:lnTo>
                  <a:lnTo>
                    <a:pt x="711621" y="155448"/>
                  </a:lnTo>
                  <a:lnTo>
                    <a:pt x="710186" y="152402"/>
                  </a:lnTo>
                  <a:lnTo>
                    <a:pt x="706734" y="145897"/>
                  </a:lnTo>
                  <a:lnTo>
                    <a:pt x="700534" y="141224"/>
                  </a:lnTo>
                  <a:lnTo>
                    <a:pt x="698306" y="140515"/>
                  </a:lnTo>
                  <a:lnTo>
                    <a:pt x="649227" y="140515"/>
                  </a:lnTo>
                  <a:lnTo>
                    <a:pt x="645772" y="137668"/>
                  </a:lnTo>
                  <a:lnTo>
                    <a:pt x="644043" y="133502"/>
                  </a:lnTo>
                  <a:lnTo>
                    <a:pt x="644043" y="128016"/>
                  </a:lnTo>
                  <a:lnTo>
                    <a:pt x="644958" y="121921"/>
                  </a:lnTo>
                  <a:lnTo>
                    <a:pt x="648313" y="117043"/>
                  </a:lnTo>
                  <a:lnTo>
                    <a:pt x="651358" y="113997"/>
                  </a:lnTo>
                  <a:lnTo>
                    <a:pt x="655728" y="112471"/>
                  </a:lnTo>
                  <a:lnTo>
                    <a:pt x="709858" y="112471"/>
                  </a:lnTo>
                  <a:lnTo>
                    <a:pt x="708966" y="106376"/>
                  </a:lnTo>
                  <a:lnTo>
                    <a:pt x="708563" y="105156"/>
                  </a:lnTo>
                  <a:lnTo>
                    <a:pt x="708418" y="103939"/>
                  </a:lnTo>
                  <a:lnTo>
                    <a:pt x="683060" y="103939"/>
                  </a:lnTo>
                  <a:lnTo>
                    <a:pt x="681231" y="102718"/>
                  </a:lnTo>
                  <a:lnTo>
                    <a:pt x="677574" y="99061"/>
                  </a:lnTo>
                  <a:lnTo>
                    <a:pt x="672494" y="96724"/>
                  </a:lnTo>
                  <a:lnTo>
                    <a:pt x="665989" y="95709"/>
                  </a:lnTo>
                  <a:lnTo>
                    <a:pt x="663350" y="94691"/>
                  </a:lnTo>
                  <a:lnTo>
                    <a:pt x="660200" y="94183"/>
                  </a:lnTo>
                  <a:close/>
                </a:path>
                <a:path w="738505" h="239395">
                  <a:moveTo>
                    <a:pt x="518770" y="108813"/>
                  </a:moveTo>
                  <a:lnTo>
                    <a:pt x="488289" y="118263"/>
                  </a:lnTo>
                  <a:lnTo>
                    <a:pt x="489510" y="131979"/>
                  </a:lnTo>
                  <a:lnTo>
                    <a:pt x="491032" y="145389"/>
                  </a:lnTo>
                  <a:lnTo>
                    <a:pt x="501435" y="183852"/>
                  </a:lnTo>
                  <a:lnTo>
                    <a:pt x="526467" y="214731"/>
                  </a:lnTo>
                  <a:lnTo>
                    <a:pt x="551080" y="221284"/>
                  </a:lnTo>
                  <a:lnTo>
                    <a:pt x="564053" y="219684"/>
                  </a:lnTo>
                  <a:lnTo>
                    <a:pt x="574625" y="214884"/>
                  </a:lnTo>
                  <a:lnTo>
                    <a:pt x="582797" y="206884"/>
                  </a:lnTo>
                  <a:lnTo>
                    <a:pt x="582916" y="206654"/>
                  </a:lnTo>
                  <a:lnTo>
                    <a:pt x="548946" y="206654"/>
                  </a:lnTo>
                  <a:lnTo>
                    <a:pt x="545694" y="205639"/>
                  </a:lnTo>
                  <a:lnTo>
                    <a:pt x="523242" y="165812"/>
                  </a:lnTo>
                  <a:lnTo>
                    <a:pt x="521207" y="156668"/>
                  </a:lnTo>
                  <a:lnTo>
                    <a:pt x="526694" y="156668"/>
                  </a:lnTo>
                  <a:lnTo>
                    <a:pt x="534981" y="156058"/>
                  </a:lnTo>
                  <a:lnTo>
                    <a:pt x="564315" y="139903"/>
                  </a:lnTo>
                  <a:lnTo>
                    <a:pt x="525171" y="139903"/>
                  </a:lnTo>
                  <a:lnTo>
                    <a:pt x="521514" y="139294"/>
                  </a:lnTo>
                  <a:lnTo>
                    <a:pt x="520293" y="138380"/>
                  </a:lnTo>
                  <a:lnTo>
                    <a:pt x="518770" y="108813"/>
                  </a:lnTo>
                  <a:close/>
                </a:path>
                <a:path w="738505" h="239395">
                  <a:moveTo>
                    <a:pt x="700434" y="211838"/>
                  </a:moveTo>
                  <a:lnTo>
                    <a:pt x="675996" y="218541"/>
                  </a:lnTo>
                  <a:lnTo>
                    <a:pt x="707473" y="218541"/>
                  </a:lnTo>
                  <a:lnTo>
                    <a:pt x="700434" y="211838"/>
                  </a:lnTo>
                  <a:close/>
                </a:path>
                <a:path w="738505" h="239395">
                  <a:moveTo>
                    <a:pt x="593143" y="169776"/>
                  </a:moveTo>
                  <a:lnTo>
                    <a:pt x="561441" y="176479"/>
                  </a:lnTo>
                  <a:lnTo>
                    <a:pt x="561747" y="178614"/>
                  </a:lnTo>
                  <a:lnTo>
                    <a:pt x="562356" y="181051"/>
                  </a:lnTo>
                  <a:lnTo>
                    <a:pt x="562662" y="184708"/>
                  </a:lnTo>
                  <a:lnTo>
                    <a:pt x="555652" y="206654"/>
                  </a:lnTo>
                  <a:lnTo>
                    <a:pt x="582916" y="206654"/>
                  </a:lnTo>
                  <a:lnTo>
                    <a:pt x="588571" y="195681"/>
                  </a:lnTo>
                  <a:lnTo>
                    <a:pt x="590570" y="189376"/>
                  </a:lnTo>
                  <a:lnTo>
                    <a:pt x="591999" y="182956"/>
                  </a:lnTo>
                  <a:lnTo>
                    <a:pt x="592849" y="176479"/>
                  </a:lnTo>
                  <a:lnTo>
                    <a:pt x="593143" y="169776"/>
                  </a:lnTo>
                  <a:close/>
                </a:path>
                <a:path w="738505" h="239395">
                  <a:moveTo>
                    <a:pt x="711621" y="155448"/>
                  </a:moveTo>
                  <a:lnTo>
                    <a:pt x="665074" y="155448"/>
                  </a:lnTo>
                  <a:lnTo>
                    <a:pt x="670561" y="156668"/>
                  </a:lnTo>
                  <a:lnTo>
                    <a:pt x="675745" y="159717"/>
                  </a:lnTo>
                  <a:lnTo>
                    <a:pt x="677776" y="161546"/>
                  </a:lnTo>
                  <a:lnTo>
                    <a:pt x="679096" y="163320"/>
                  </a:lnTo>
                  <a:lnTo>
                    <a:pt x="680317" y="166777"/>
                  </a:lnTo>
                  <a:lnTo>
                    <a:pt x="680619" y="168757"/>
                  </a:lnTo>
                  <a:lnTo>
                    <a:pt x="680619" y="175668"/>
                  </a:lnTo>
                  <a:lnTo>
                    <a:pt x="678388" y="180240"/>
                  </a:lnTo>
                  <a:lnTo>
                    <a:pt x="673916" y="184708"/>
                  </a:lnTo>
                  <a:lnTo>
                    <a:pt x="671173" y="186843"/>
                  </a:lnTo>
                  <a:lnTo>
                    <a:pt x="667515" y="188978"/>
                  </a:lnTo>
                  <a:lnTo>
                    <a:pt x="677574" y="203911"/>
                  </a:lnTo>
                  <a:lnTo>
                    <a:pt x="687934" y="197510"/>
                  </a:lnTo>
                  <a:lnTo>
                    <a:pt x="695250" y="192024"/>
                  </a:lnTo>
                  <a:lnTo>
                    <a:pt x="709372" y="178412"/>
                  </a:lnTo>
                  <a:lnTo>
                    <a:pt x="712623" y="171198"/>
                  </a:lnTo>
                  <a:lnTo>
                    <a:pt x="712532" y="159010"/>
                  </a:lnTo>
                  <a:lnTo>
                    <a:pt x="711813" y="155854"/>
                  </a:lnTo>
                  <a:lnTo>
                    <a:pt x="711621" y="155448"/>
                  </a:lnTo>
                  <a:close/>
                </a:path>
                <a:path w="738505" h="239395">
                  <a:moveTo>
                    <a:pt x="681433" y="136043"/>
                  </a:moveTo>
                  <a:lnTo>
                    <a:pt x="670561" y="136551"/>
                  </a:lnTo>
                  <a:lnTo>
                    <a:pt x="663246" y="137466"/>
                  </a:lnTo>
                  <a:lnTo>
                    <a:pt x="655628" y="138686"/>
                  </a:lnTo>
                  <a:lnTo>
                    <a:pt x="649227" y="140515"/>
                  </a:lnTo>
                  <a:lnTo>
                    <a:pt x="698306" y="140515"/>
                  </a:lnTo>
                  <a:lnTo>
                    <a:pt x="686311" y="136753"/>
                  </a:lnTo>
                  <a:lnTo>
                    <a:pt x="681433" y="136043"/>
                  </a:lnTo>
                  <a:close/>
                </a:path>
                <a:path w="738505" h="239395">
                  <a:moveTo>
                    <a:pt x="569671" y="83822"/>
                  </a:moveTo>
                  <a:lnTo>
                    <a:pt x="537058" y="83822"/>
                  </a:lnTo>
                  <a:lnTo>
                    <a:pt x="542188" y="106984"/>
                  </a:lnTo>
                  <a:lnTo>
                    <a:pt x="542645" y="109728"/>
                  </a:lnTo>
                  <a:lnTo>
                    <a:pt x="543053" y="113385"/>
                  </a:lnTo>
                  <a:lnTo>
                    <a:pt x="543153" y="129642"/>
                  </a:lnTo>
                  <a:lnTo>
                    <a:pt x="539802" y="136551"/>
                  </a:lnTo>
                  <a:lnTo>
                    <a:pt x="533095" y="138988"/>
                  </a:lnTo>
                  <a:lnTo>
                    <a:pt x="527608" y="139903"/>
                  </a:lnTo>
                  <a:lnTo>
                    <a:pt x="564315" y="139903"/>
                  </a:lnTo>
                  <a:lnTo>
                    <a:pt x="565913" y="137772"/>
                  </a:lnTo>
                  <a:lnTo>
                    <a:pt x="571604" y="124358"/>
                  </a:lnTo>
                  <a:lnTo>
                    <a:pt x="572970" y="117043"/>
                  </a:lnTo>
                  <a:lnTo>
                    <a:pt x="572859" y="106376"/>
                  </a:lnTo>
                  <a:lnTo>
                    <a:pt x="572414" y="100584"/>
                  </a:lnTo>
                  <a:lnTo>
                    <a:pt x="571183" y="94183"/>
                  </a:lnTo>
                  <a:lnTo>
                    <a:pt x="569671" y="83822"/>
                  </a:lnTo>
                  <a:close/>
                </a:path>
                <a:path w="738505" h="239395">
                  <a:moveTo>
                    <a:pt x="709858" y="112471"/>
                  </a:moveTo>
                  <a:lnTo>
                    <a:pt x="661417" y="112471"/>
                  </a:lnTo>
                  <a:lnTo>
                    <a:pt x="664672" y="112877"/>
                  </a:lnTo>
                  <a:lnTo>
                    <a:pt x="667109" y="113385"/>
                  </a:lnTo>
                  <a:lnTo>
                    <a:pt x="668732" y="113997"/>
                  </a:lnTo>
                  <a:lnTo>
                    <a:pt x="678182" y="118569"/>
                  </a:lnTo>
                  <a:lnTo>
                    <a:pt x="681840" y="121006"/>
                  </a:lnTo>
                  <a:lnTo>
                    <a:pt x="687020" y="124056"/>
                  </a:lnTo>
                  <a:lnTo>
                    <a:pt x="710186" y="114606"/>
                  </a:lnTo>
                  <a:lnTo>
                    <a:pt x="709858" y="112471"/>
                  </a:lnTo>
                  <a:close/>
                </a:path>
                <a:path w="738505" h="239395">
                  <a:moveTo>
                    <a:pt x="706835" y="83822"/>
                  </a:moveTo>
                  <a:lnTo>
                    <a:pt x="680825" y="83822"/>
                  </a:lnTo>
                  <a:lnTo>
                    <a:pt x="681131" y="87174"/>
                  </a:lnTo>
                  <a:lnTo>
                    <a:pt x="682095" y="92052"/>
                  </a:lnTo>
                  <a:lnTo>
                    <a:pt x="683060" y="98146"/>
                  </a:lnTo>
                  <a:lnTo>
                    <a:pt x="683060" y="103939"/>
                  </a:lnTo>
                  <a:lnTo>
                    <a:pt x="708418" y="103939"/>
                  </a:lnTo>
                  <a:lnTo>
                    <a:pt x="708357" y="89308"/>
                  </a:lnTo>
                  <a:lnTo>
                    <a:pt x="707443" y="86868"/>
                  </a:lnTo>
                  <a:lnTo>
                    <a:pt x="706835" y="83822"/>
                  </a:lnTo>
                  <a:close/>
                </a:path>
                <a:path w="738505" h="239395">
                  <a:moveTo>
                    <a:pt x="591008" y="63093"/>
                  </a:moveTo>
                  <a:lnTo>
                    <a:pt x="470916" y="63093"/>
                  </a:lnTo>
                  <a:lnTo>
                    <a:pt x="470916" y="83822"/>
                  </a:lnTo>
                  <a:lnTo>
                    <a:pt x="591008" y="83822"/>
                  </a:lnTo>
                  <a:lnTo>
                    <a:pt x="591008" y="63093"/>
                  </a:lnTo>
                  <a:close/>
                </a:path>
                <a:path w="738505" h="239395">
                  <a:moveTo>
                    <a:pt x="612039" y="63093"/>
                  </a:moveTo>
                  <a:lnTo>
                    <a:pt x="591008" y="63093"/>
                  </a:lnTo>
                  <a:lnTo>
                    <a:pt x="591008" y="83822"/>
                  </a:lnTo>
                  <a:lnTo>
                    <a:pt x="612039" y="83822"/>
                  </a:lnTo>
                  <a:lnTo>
                    <a:pt x="612039" y="63093"/>
                  </a:lnTo>
                  <a:close/>
                </a:path>
                <a:path w="738505" h="239395">
                  <a:moveTo>
                    <a:pt x="660099" y="63093"/>
                  </a:moveTo>
                  <a:lnTo>
                    <a:pt x="612039" y="63093"/>
                  </a:lnTo>
                  <a:lnTo>
                    <a:pt x="612039" y="83822"/>
                  </a:lnTo>
                  <a:lnTo>
                    <a:pt x="738226" y="83822"/>
                  </a:lnTo>
                  <a:lnTo>
                    <a:pt x="738226" y="71323"/>
                  </a:lnTo>
                  <a:lnTo>
                    <a:pt x="670460" y="71323"/>
                  </a:lnTo>
                  <a:lnTo>
                    <a:pt x="668938" y="70664"/>
                  </a:lnTo>
                  <a:lnTo>
                    <a:pt x="667461" y="69700"/>
                  </a:lnTo>
                  <a:lnTo>
                    <a:pt x="665632" y="68680"/>
                  </a:lnTo>
                  <a:lnTo>
                    <a:pt x="660099" y="63093"/>
                  </a:lnTo>
                  <a:close/>
                </a:path>
                <a:path w="738505" h="239395">
                  <a:moveTo>
                    <a:pt x="658512" y="25603"/>
                  </a:moveTo>
                  <a:lnTo>
                    <a:pt x="619711" y="25603"/>
                  </a:lnTo>
                  <a:lnTo>
                    <a:pt x="622655" y="27431"/>
                  </a:lnTo>
                  <a:lnTo>
                    <a:pt x="626720" y="31089"/>
                  </a:lnTo>
                  <a:lnTo>
                    <a:pt x="644400" y="47242"/>
                  </a:lnTo>
                  <a:lnTo>
                    <a:pt x="665632" y="68680"/>
                  </a:lnTo>
                  <a:lnTo>
                    <a:pt x="667461" y="69700"/>
                  </a:lnTo>
                  <a:lnTo>
                    <a:pt x="668938" y="70664"/>
                  </a:lnTo>
                  <a:lnTo>
                    <a:pt x="670460" y="71323"/>
                  </a:lnTo>
                  <a:lnTo>
                    <a:pt x="674931" y="71323"/>
                  </a:lnTo>
                  <a:lnTo>
                    <a:pt x="699872" y="55472"/>
                  </a:lnTo>
                  <a:lnTo>
                    <a:pt x="695391" y="49377"/>
                  </a:lnTo>
                  <a:lnTo>
                    <a:pt x="682499" y="49377"/>
                  </a:lnTo>
                  <a:lnTo>
                    <a:pt x="658512" y="25603"/>
                  </a:lnTo>
                  <a:close/>
                </a:path>
                <a:path w="738505" h="239395">
                  <a:moveTo>
                    <a:pt x="738226" y="63093"/>
                  </a:moveTo>
                  <a:lnTo>
                    <a:pt x="692089" y="63093"/>
                  </a:lnTo>
                  <a:lnTo>
                    <a:pt x="691696" y="63399"/>
                  </a:lnTo>
                  <a:lnTo>
                    <a:pt x="681689" y="69494"/>
                  </a:lnTo>
                  <a:lnTo>
                    <a:pt x="678233" y="70714"/>
                  </a:lnTo>
                  <a:lnTo>
                    <a:pt x="674931" y="71323"/>
                  </a:lnTo>
                  <a:lnTo>
                    <a:pt x="738226" y="71323"/>
                  </a:lnTo>
                  <a:lnTo>
                    <a:pt x="738226" y="63093"/>
                  </a:lnTo>
                  <a:close/>
                </a:path>
                <a:path w="738505" h="239395">
                  <a:moveTo>
                    <a:pt x="692255" y="45111"/>
                  </a:moveTo>
                  <a:lnTo>
                    <a:pt x="691034" y="46328"/>
                  </a:lnTo>
                  <a:lnTo>
                    <a:pt x="690120" y="46634"/>
                  </a:lnTo>
                  <a:lnTo>
                    <a:pt x="685854" y="48769"/>
                  </a:lnTo>
                  <a:lnTo>
                    <a:pt x="682499" y="49377"/>
                  </a:lnTo>
                  <a:lnTo>
                    <a:pt x="695391" y="49377"/>
                  </a:lnTo>
                  <a:lnTo>
                    <a:pt x="692255" y="45111"/>
                  </a:lnTo>
                  <a:close/>
                </a:path>
                <a:path w="738505" h="239395">
                  <a:moveTo>
                    <a:pt x="627026" y="0"/>
                  </a:moveTo>
                  <a:lnTo>
                    <a:pt x="615445" y="2134"/>
                  </a:lnTo>
                  <a:lnTo>
                    <a:pt x="598072" y="8535"/>
                  </a:lnTo>
                  <a:lnTo>
                    <a:pt x="580698" y="16459"/>
                  </a:lnTo>
                  <a:lnTo>
                    <a:pt x="593194" y="35053"/>
                  </a:lnTo>
                  <a:lnTo>
                    <a:pt x="598072" y="32310"/>
                  </a:lnTo>
                  <a:lnTo>
                    <a:pt x="601729" y="30175"/>
                  </a:lnTo>
                  <a:lnTo>
                    <a:pt x="604775" y="28346"/>
                  </a:lnTo>
                  <a:lnTo>
                    <a:pt x="607722" y="27230"/>
                  </a:lnTo>
                  <a:lnTo>
                    <a:pt x="610567" y="26823"/>
                  </a:lnTo>
                  <a:lnTo>
                    <a:pt x="612802" y="26009"/>
                  </a:lnTo>
                  <a:lnTo>
                    <a:pt x="615240" y="25603"/>
                  </a:lnTo>
                  <a:lnTo>
                    <a:pt x="658512" y="25603"/>
                  </a:lnTo>
                  <a:lnTo>
                    <a:pt x="648364" y="15544"/>
                  </a:lnTo>
                  <a:lnTo>
                    <a:pt x="641200" y="8743"/>
                  </a:lnTo>
                  <a:lnTo>
                    <a:pt x="635255" y="3885"/>
                  </a:lnTo>
                  <a:lnTo>
                    <a:pt x="630531" y="971"/>
                  </a:lnTo>
                  <a:lnTo>
                    <a:pt x="627026" y="0"/>
                  </a:lnTo>
                  <a:close/>
                </a:path>
              </a:pathLst>
            </a:custGeom>
            <a:solidFill>
              <a:srgbClr val="FF0000"/>
            </a:solidFill>
          </p:spPr>
          <p:txBody>
            <a:bodyPr wrap="square" lIns="0" tIns="0" rIns="0" bIns="0" rtlCol="0"/>
            <a:lstStyle/>
            <a:p>
              <a:endParaRPr sz="1235"/>
            </a:p>
          </p:txBody>
        </p:sp>
        <p:pic>
          <p:nvPicPr>
            <p:cNvPr id="12" name="object 12"/>
            <p:cNvPicPr/>
            <p:nvPr/>
          </p:nvPicPr>
          <p:blipFill>
            <a:blip r:embed="rId5" cstate="print"/>
            <a:stretch>
              <a:fillRect/>
            </a:stretch>
          </p:blipFill>
          <p:spPr>
            <a:xfrm>
              <a:off x="1304841" y="5742251"/>
              <a:ext cx="2415628" cy="625353"/>
            </a:xfrm>
            <a:prstGeom prst="rect">
              <a:avLst/>
            </a:prstGeom>
          </p:spPr>
        </p:pic>
      </p:gr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17785" y="1280160"/>
            <a:ext cx="5992838" cy="5377726"/>
            <a:chOff x="227232" y="227228"/>
            <a:chExt cx="4575175" cy="7318375"/>
          </a:xfrm>
        </p:grpSpPr>
        <p:sp>
          <p:nvSpPr>
            <p:cNvPr id="3" name="object 3"/>
            <p:cNvSpPr/>
            <p:nvPr/>
          </p:nvSpPr>
          <p:spPr>
            <a:xfrm>
              <a:off x="228603" y="228600"/>
              <a:ext cx="4572000" cy="7315200"/>
            </a:xfrm>
            <a:custGeom>
              <a:avLst/>
              <a:gdLst/>
              <a:ahLst/>
              <a:cxnLst/>
              <a:rect l="l" t="t" r="r" b="b"/>
              <a:pathLst>
                <a:path w="4572000" h="7315200">
                  <a:moveTo>
                    <a:pt x="4571996" y="0"/>
                  </a:moveTo>
                  <a:lnTo>
                    <a:pt x="0" y="0"/>
                  </a:lnTo>
                  <a:lnTo>
                    <a:pt x="0" y="7315196"/>
                  </a:lnTo>
                  <a:lnTo>
                    <a:pt x="4571996" y="7315196"/>
                  </a:lnTo>
                  <a:lnTo>
                    <a:pt x="4571996" y="0"/>
                  </a:lnTo>
                  <a:close/>
                </a:path>
              </a:pathLst>
            </a:custGeom>
            <a:solidFill>
              <a:srgbClr val="A5E2DD"/>
            </a:solidFill>
          </p:spPr>
          <p:txBody>
            <a:bodyPr wrap="square" lIns="0" tIns="0" rIns="0" bIns="0" rtlCol="0"/>
            <a:lstStyle/>
            <a:p>
              <a:endParaRPr sz="1235"/>
            </a:p>
          </p:txBody>
        </p:sp>
        <p:sp>
          <p:nvSpPr>
            <p:cNvPr id="4" name="object 4"/>
            <p:cNvSpPr/>
            <p:nvPr/>
          </p:nvSpPr>
          <p:spPr>
            <a:xfrm>
              <a:off x="228603" y="228600"/>
              <a:ext cx="4572000" cy="7315200"/>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sz="1235"/>
            </a:p>
          </p:txBody>
        </p:sp>
        <p:sp>
          <p:nvSpPr>
            <p:cNvPr id="5" name="object 5"/>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pic>
          <p:nvPicPr>
            <p:cNvPr id="6" name="object 6"/>
            <p:cNvPicPr/>
            <p:nvPr/>
          </p:nvPicPr>
          <p:blipFill>
            <a:blip r:embed="rId2" cstate="print"/>
            <a:stretch>
              <a:fillRect/>
            </a:stretch>
          </p:blipFill>
          <p:spPr>
            <a:xfrm>
              <a:off x="436726" y="2544192"/>
              <a:ext cx="1521784" cy="1796083"/>
            </a:xfrm>
            <a:prstGeom prst="rect">
              <a:avLst/>
            </a:prstGeom>
          </p:spPr>
        </p:pic>
        <p:pic>
          <p:nvPicPr>
            <p:cNvPr id="7" name="object 7"/>
            <p:cNvPicPr/>
            <p:nvPr/>
          </p:nvPicPr>
          <p:blipFill>
            <a:blip r:embed="rId3" cstate="print"/>
            <a:stretch>
              <a:fillRect/>
            </a:stretch>
          </p:blipFill>
          <p:spPr>
            <a:xfrm>
              <a:off x="2693551" y="2216426"/>
              <a:ext cx="1808910" cy="1844949"/>
            </a:xfrm>
            <a:prstGeom prst="rect">
              <a:avLst/>
            </a:prstGeom>
          </p:spPr>
        </p:pic>
        <p:pic>
          <p:nvPicPr>
            <p:cNvPr id="8" name="object 8"/>
            <p:cNvPicPr/>
            <p:nvPr/>
          </p:nvPicPr>
          <p:blipFill>
            <a:blip r:embed="rId4" cstate="print"/>
            <a:stretch>
              <a:fillRect/>
            </a:stretch>
          </p:blipFill>
          <p:spPr>
            <a:xfrm>
              <a:off x="1473995" y="4080430"/>
              <a:ext cx="2081221" cy="2049206"/>
            </a:xfrm>
            <a:prstGeom prst="rect">
              <a:avLst/>
            </a:prstGeom>
          </p:spPr>
        </p:pic>
        <p:pic>
          <p:nvPicPr>
            <p:cNvPr id="9" name="object 9"/>
            <p:cNvPicPr/>
            <p:nvPr/>
          </p:nvPicPr>
          <p:blipFill>
            <a:blip r:embed="rId5" cstate="print"/>
            <a:stretch>
              <a:fillRect/>
            </a:stretch>
          </p:blipFill>
          <p:spPr>
            <a:xfrm>
              <a:off x="2859525" y="619879"/>
              <a:ext cx="1741728" cy="1824906"/>
            </a:xfrm>
            <a:prstGeom prst="rect">
              <a:avLst/>
            </a:prstGeom>
          </p:spPr>
        </p:pic>
        <p:sp>
          <p:nvSpPr>
            <p:cNvPr id="10" name="object 10"/>
            <p:cNvSpPr/>
            <p:nvPr/>
          </p:nvSpPr>
          <p:spPr>
            <a:xfrm>
              <a:off x="2859426" y="619879"/>
              <a:ext cx="1742439" cy="1824989"/>
            </a:xfrm>
            <a:custGeom>
              <a:avLst/>
              <a:gdLst/>
              <a:ahLst/>
              <a:cxnLst/>
              <a:rect l="l" t="t" r="r" b="b"/>
              <a:pathLst>
                <a:path w="1742439" h="1824989">
                  <a:moveTo>
                    <a:pt x="897773" y="87"/>
                  </a:moveTo>
                  <a:lnTo>
                    <a:pt x="845901" y="0"/>
                  </a:lnTo>
                  <a:lnTo>
                    <a:pt x="794595" y="2388"/>
                  </a:lnTo>
                  <a:lnTo>
                    <a:pt x="743959" y="7190"/>
                  </a:lnTo>
                  <a:lnTo>
                    <a:pt x="694097" y="14344"/>
                  </a:lnTo>
                  <a:lnTo>
                    <a:pt x="645113" y="23788"/>
                  </a:lnTo>
                  <a:lnTo>
                    <a:pt x="597111" y="35461"/>
                  </a:lnTo>
                  <a:lnTo>
                    <a:pt x="550195" y="49300"/>
                  </a:lnTo>
                  <a:lnTo>
                    <a:pt x="504468" y="65243"/>
                  </a:lnTo>
                  <a:lnTo>
                    <a:pt x="460035" y="83230"/>
                  </a:lnTo>
                  <a:lnTo>
                    <a:pt x="416999" y="103198"/>
                  </a:lnTo>
                  <a:lnTo>
                    <a:pt x="375465" y="125085"/>
                  </a:lnTo>
                  <a:lnTo>
                    <a:pt x="335536" y="148830"/>
                  </a:lnTo>
                  <a:lnTo>
                    <a:pt x="297316" y="174371"/>
                  </a:lnTo>
                  <a:lnTo>
                    <a:pt x="260910" y="201645"/>
                  </a:lnTo>
                  <a:lnTo>
                    <a:pt x="226420" y="230592"/>
                  </a:lnTo>
                  <a:lnTo>
                    <a:pt x="193951" y="261149"/>
                  </a:lnTo>
                  <a:lnTo>
                    <a:pt x="163608" y="293255"/>
                  </a:lnTo>
                  <a:lnTo>
                    <a:pt x="135493" y="326848"/>
                  </a:lnTo>
                  <a:lnTo>
                    <a:pt x="109710" y="361866"/>
                  </a:lnTo>
                  <a:lnTo>
                    <a:pt x="86365" y="398247"/>
                  </a:lnTo>
                  <a:lnTo>
                    <a:pt x="65560" y="435930"/>
                  </a:lnTo>
                  <a:lnTo>
                    <a:pt x="47399" y="474852"/>
                  </a:lnTo>
                  <a:lnTo>
                    <a:pt x="31987" y="514952"/>
                  </a:lnTo>
                  <a:lnTo>
                    <a:pt x="19426" y="556168"/>
                  </a:lnTo>
                  <a:lnTo>
                    <a:pt x="9823" y="598439"/>
                  </a:lnTo>
                  <a:lnTo>
                    <a:pt x="3363" y="641099"/>
                  </a:lnTo>
                  <a:lnTo>
                    <a:pt x="114" y="683470"/>
                  </a:lnTo>
                  <a:lnTo>
                    <a:pt x="0" y="725466"/>
                  </a:lnTo>
                  <a:lnTo>
                    <a:pt x="2943" y="767003"/>
                  </a:lnTo>
                  <a:lnTo>
                    <a:pt x="8869" y="807998"/>
                  </a:lnTo>
                  <a:lnTo>
                    <a:pt x="17701" y="848366"/>
                  </a:lnTo>
                  <a:lnTo>
                    <a:pt x="29361" y="888024"/>
                  </a:lnTo>
                  <a:lnTo>
                    <a:pt x="43775" y="926886"/>
                  </a:lnTo>
                  <a:lnTo>
                    <a:pt x="60865" y="964870"/>
                  </a:lnTo>
                  <a:lnTo>
                    <a:pt x="80555" y="1001891"/>
                  </a:lnTo>
                  <a:lnTo>
                    <a:pt x="102768" y="1037864"/>
                  </a:lnTo>
                  <a:lnTo>
                    <a:pt x="127430" y="1072706"/>
                  </a:lnTo>
                  <a:lnTo>
                    <a:pt x="154462" y="1106333"/>
                  </a:lnTo>
                  <a:lnTo>
                    <a:pt x="183790" y="1138660"/>
                  </a:lnTo>
                  <a:lnTo>
                    <a:pt x="215335" y="1169604"/>
                  </a:lnTo>
                  <a:lnTo>
                    <a:pt x="249023" y="1199080"/>
                  </a:lnTo>
                  <a:lnTo>
                    <a:pt x="284776" y="1227004"/>
                  </a:lnTo>
                  <a:lnTo>
                    <a:pt x="322519" y="1253293"/>
                  </a:lnTo>
                  <a:lnTo>
                    <a:pt x="362175" y="1277861"/>
                  </a:lnTo>
                  <a:lnTo>
                    <a:pt x="403667" y="1300626"/>
                  </a:lnTo>
                  <a:lnTo>
                    <a:pt x="446920" y="1321502"/>
                  </a:lnTo>
                  <a:lnTo>
                    <a:pt x="491857" y="1340406"/>
                  </a:lnTo>
                  <a:lnTo>
                    <a:pt x="538402" y="1357254"/>
                  </a:lnTo>
                  <a:lnTo>
                    <a:pt x="586477" y="1371961"/>
                  </a:lnTo>
                  <a:lnTo>
                    <a:pt x="636008" y="1384443"/>
                  </a:lnTo>
                  <a:lnTo>
                    <a:pt x="686917" y="1394617"/>
                  </a:lnTo>
                  <a:lnTo>
                    <a:pt x="739129" y="1402398"/>
                  </a:lnTo>
                  <a:lnTo>
                    <a:pt x="926434" y="1824906"/>
                  </a:lnTo>
                  <a:lnTo>
                    <a:pt x="1071344" y="1391523"/>
                  </a:lnTo>
                  <a:lnTo>
                    <a:pt x="1125185" y="1379746"/>
                  </a:lnTo>
                  <a:lnTo>
                    <a:pt x="1177520" y="1365350"/>
                  </a:lnTo>
                  <a:lnTo>
                    <a:pt x="1228242" y="1348431"/>
                  </a:lnTo>
                  <a:lnTo>
                    <a:pt x="1277242" y="1329083"/>
                  </a:lnTo>
                  <a:lnTo>
                    <a:pt x="1324413" y="1307401"/>
                  </a:lnTo>
                  <a:lnTo>
                    <a:pt x="1369645" y="1283481"/>
                  </a:lnTo>
                  <a:lnTo>
                    <a:pt x="1412832" y="1257416"/>
                  </a:lnTo>
                  <a:lnTo>
                    <a:pt x="1453864" y="1229301"/>
                  </a:lnTo>
                  <a:lnTo>
                    <a:pt x="1492634" y="1199232"/>
                  </a:lnTo>
                  <a:lnTo>
                    <a:pt x="1529033" y="1167304"/>
                  </a:lnTo>
                  <a:lnTo>
                    <a:pt x="1562954" y="1133610"/>
                  </a:lnTo>
                  <a:lnTo>
                    <a:pt x="1594287" y="1098246"/>
                  </a:lnTo>
                  <a:lnTo>
                    <a:pt x="1622926" y="1061306"/>
                  </a:lnTo>
                  <a:lnTo>
                    <a:pt x="1648761" y="1022886"/>
                  </a:lnTo>
                  <a:lnTo>
                    <a:pt x="1671685" y="983080"/>
                  </a:lnTo>
                  <a:lnTo>
                    <a:pt x="1691589" y="941983"/>
                  </a:lnTo>
                  <a:lnTo>
                    <a:pt x="1708366" y="899690"/>
                  </a:lnTo>
                  <a:lnTo>
                    <a:pt x="1721906" y="856295"/>
                  </a:lnTo>
                  <a:lnTo>
                    <a:pt x="1732103" y="811894"/>
                  </a:lnTo>
                  <a:lnTo>
                    <a:pt x="1738563" y="769234"/>
                  </a:lnTo>
                  <a:lnTo>
                    <a:pt x="1741812" y="726863"/>
                  </a:lnTo>
                  <a:lnTo>
                    <a:pt x="1741927" y="684868"/>
                  </a:lnTo>
                  <a:lnTo>
                    <a:pt x="1738983" y="643330"/>
                  </a:lnTo>
                  <a:lnTo>
                    <a:pt x="1733057" y="602336"/>
                  </a:lnTo>
                  <a:lnTo>
                    <a:pt x="1724226" y="561968"/>
                  </a:lnTo>
                  <a:lnTo>
                    <a:pt x="1712566" y="522310"/>
                  </a:lnTo>
                  <a:lnTo>
                    <a:pt x="1698152" y="483448"/>
                  </a:lnTo>
                  <a:lnTo>
                    <a:pt x="1681062" y="445464"/>
                  </a:lnTo>
                  <a:lnTo>
                    <a:pt x="1661372" y="408444"/>
                  </a:lnTo>
                  <a:lnTo>
                    <a:pt x="1639158" y="372471"/>
                  </a:lnTo>
                  <a:lnTo>
                    <a:pt x="1614497" y="337629"/>
                  </a:lnTo>
                  <a:lnTo>
                    <a:pt x="1587465" y="304002"/>
                  </a:lnTo>
                  <a:lnTo>
                    <a:pt x="1558137" y="271675"/>
                  </a:lnTo>
                  <a:lnTo>
                    <a:pt x="1526592" y="240731"/>
                  </a:lnTo>
                  <a:lnTo>
                    <a:pt x="1492904" y="211255"/>
                  </a:lnTo>
                  <a:lnTo>
                    <a:pt x="1457151" y="183331"/>
                  </a:lnTo>
                  <a:lnTo>
                    <a:pt x="1419408" y="157042"/>
                  </a:lnTo>
                  <a:lnTo>
                    <a:pt x="1379752" y="132474"/>
                  </a:lnTo>
                  <a:lnTo>
                    <a:pt x="1338260" y="109709"/>
                  </a:lnTo>
                  <a:lnTo>
                    <a:pt x="1295007" y="88833"/>
                  </a:lnTo>
                  <a:lnTo>
                    <a:pt x="1250070" y="69929"/>
                  </a:lnTo>
                  <a:lnTo>
                    <a:pt x="1203526" y="53081"/>
                  </a:lnTo>
                  <a:lnTo>
                    <a:pt x="1155451" y="38373"/>
                  </a:lnTo>
                  <a:lnTo>
                    <a:pt x="1105920" y="25891"/>
                  </a:lnTo>
                  <a:lnTo>
                    <a:pt x="1055011" y="15716"/>
                  </a:lnTo>
                  <a:lnTo>
                    <a:pt x="1002800" y="7934"/>
                  </a:lnTo>
                  <a:lnTo>
                    <a:pt x="950107" y="2711"/>
                  </a:lnTo>
                  <a:lnTo>
                    <a:pt x="897773" y="87"/>
                  </a:lnTo>
                  <a:close/>
                </a:path>
              </a:pathLst>
            </a:custGeom>
            <a:solidFill>
              <a:srgbClr val="FFCCCC"/>
            </a:solidFill>
          </p:spPr>
          <p:txBody>
            <a:bodyPr wrap="square" lIns="0" tIns="0" rIns="0" bIns="0" rtlCol="0"/>
            <a:lstStyle/>
            <a:p>
              <a:endParaRPr sz="1235"/>
            </a:p>
          </p:txBody>
        </p:sp>
        <p:sp>
          <p:nvSpPr>
            <p:cNvPr id="11" name="object 11"/>
            <p:cNvSpPr/>
            <p:nvPr/>
          </p:nvSpPr>
          <p:spPr>
            <a:xfrm>
              <a:off x="2859426" y="619879"/>
              <a:ext cx="1742439" cy="1824989"/>
            </a:xfrm>
            <a:custGeom>
              <a:avLst/>
              <a:gdLst/>
              <a:ahLst/>
              <a:cxnLst/>
              <a:rect l="l" t="t" r="r" b="b"/>
              <a:pathLst>
                <a:path w="1742439" h="1824989">
                  <a:moveTo>
                    <a:pt x="926434" y="1824906"/>
                  </a:moveTo>
                  <a:lnTo>
                    <a:pt x="739129" y="1402398"/>
                  </a:lnTo>
                  <a:lnTo>
                    <a:pt x="686917" y="1394617"/>
                  </a:lnTo>
                  <a:lnTo>
                    <a:pt x="636008" y="1384443"/>
                  </a:lnTo>
                  <a:lnTo>
                    <a:pt x="586477" y="1371961"/>
                  </a:lnTo>
                  <a:lnTo>
                    <a:pt x="538402" y="1357254"/>
                  </a:lnTo>
                  <a:lnTo>
                    <a:pt x="491857" y="1340406"/>
                  </a:lnTo>
                  <a:lnTo>
                    <a:pt x="446920" y="1321502"/>
                  </a:lnTo>
                  <a:lnTo>
                    <a:pt x="403667" y="1300626"/>
                  </a:lnTo>
                  <a:lnTo>
                    <a:pt x="362175" y="1277861"/>
                  </a:lnTo>
                  <a:lnTo>
                    <a:pt x="322519" y="1253293"/>
                  </a:lnTo>
                  <a:lnTo>
                    <a:pt x="284776" y="1227004"/>
                  </a:lnTo>
                  <a:lnTo>
                    <a:pt x="249023" y="1199080"/>
                  </a:lnTo>
                  <a:lnTo>
                    <a:pt x="215335" y="1169604"/>
                  </a:lnTo>
                  <a:lnTo>
                    <a:pt x="183790" y="1138660"/>
                  </a:lnTo>
                  <a:lnTo>
                    <a:pt x="154462" y="1106333"/>
                  </a:lnTo>
                  <a:lnTo>
                    <a:pt x="127430" y="1072706"/>
                  </a:lnTo>
                  <a:lnTo>
                    <a:pt x="102768" y="1037864"/>
                  </a:lnTo>
                  <a:lnTo>
                    <a:pt x="80555" y="1001891"/>
                  </a:lnTo>
                  <a:lnTo>
                    <a:pt x="60865" y="964870"/>
                  </a:lnTo>
                  <a:lnTo>
                    <a:pt x="43775" y="926886"/>
                  </a:lnTo>
                  <a:lnTo>
                    <a:pt x="29361" y="888024"/>
                  </a:lnTo>
                  <a:lnTo>
                    <a:pt x="17701" y="848366"/>
                  </a:lnTo>
                  <a:lnTo>
                    <a:pt x="8869" y="807998"/>
                  </a:lnTo>
                  <a:lnTo>
                    <a:pt x="2943" y="767003"/>
                  </a:lnTo>
                  <a:lnTo>
                    <a:pt x="0" y="725466"/>
                  </a:lnTo>
                  <a:lnTo>
                    <a:pt x="114" y="683470"/>
                  </a:lnTo>
                  <a:lnTo>
                    <a:pt x="3363" y="641099"/>
                  </a:lnTo>
                  <a:lnTo>
                    <a:pt x="9823" y="598439"/>
                  </a:lnTo>
                  <a:lnTo>
                    <a:pt x="19426" y="556168"/>
                  </a:lnTo>
                  <a:lnTo>
                    <a:pt x="31987" y="514952"/>
                  </a:lnTo>
                  <a:lnTo>
                    <a:pt x="47399" y="474852"/>
                  </a:lnTo>
                  <a:lnTo>
                    <a:pt x="65560" y="435930"/>
                  </a:lnTo>
                  <a:lnTo>
                    <a:pt x="86365" y="398247"/>
                  </a:lnTo>
                  <a:lnTo>
                    <a:pt x="109710" y="361866"/>
                  </a:lnTo>
                  <a:lnTo>
                    <a:pt x="135493" y="326848"/>
                  </a:lnTo>
                  <a:lnTo>
                    <a:pt x="163608" y="293255"/>
                  </a:lnTo>
                  <a:lnTo>
                    <a:pt x="193951" y="261149"/>
                  </a:lnTo>
                  <a:lnTo>
                    <a:pt x="226420" y="230592"/>
                  </a:lnTo>
                  <a:lnTo>
                    <a:pt x="260910" y="201645"/>
                  </a:lnTo>
                  <a:lnTo>
                    <a:pt x="297316" y="174371"/>
                  </a:lnTo>
                  <a:lnTo>
                    <a:pt x="335536" y="148830"/>
                  </a:lnTo>
                  <a:lnTo>
                    <a:pt x="375465" y="125085"/>
                  </a:lnTo>
                  <a:lnTo>
                    <a:pt x="416999" y="103198"/>
                  </a:lnTo>
                  <a:lnTo>
                    <a:pt x="460035" y="83230"/>
                  </a:lnTo>
                  <a:lnTo>
                    <a:pt x="504468" y="65243"/>
                  </a:lnTo>
                  <a:lnTo>
                    <a:pt x="550195" y="49300"/>
                  </a:lnTo>
                  <a:lnTo>
                    <a:pt x="597111" y="35461"/>
                  </a:lnTo>
                  <a:lnTo>
                    <a:pt x="645113" y="23788"/>
                  </a:lnTo>
                  <a:lnTo>
                    <a:pt x="694097" y="14344"/>
                  </a:lnTo>
                  <a:lnTo>
                    <a:pt x="743959" y="7190"/>
                  </a:lnTo>
                  <a:lnTo>
                    <a:pt x="794595" y="2388"/>
                  </a:lnTo>
                  <a:lnTo>
                    <a:pt x="845901" y="0"/>
                  </a:lnTo>
                  <a:lnTo>
                    <a:pt x="897773" y="87"/>
                  </a:lnTo>
                  <a:lnTo>
                    <a:pt x="950107" y="2711"/>
                  </a:lnTo>
                  <a:lnTo>
                    <a:pt x="1002800" y="7934"/>
                  </a:lnTo>
                  <a:lnTo>
                    <a:pt x="1055011" y="15716"/>
                  </a:lnTo>
                  <a:lnTo>
                    <a:pt x="1105920" y="25891"/>
                  </a:lnTo>
                  <a:lnTo>
                    <a:pt x="1155451" y="38373"/>
                  </a:lnTo>
                  <a:lnTo>
                    <a:pt x="1203526" y="53081"/>
                  </a:lnTo>
                  <a:lnTo>
                    <a:pt x="1250070" y="69929"/>
                  </a:lnTo>
                  <a:lnTo>
                    <a:pt x="1295007" y="88833"/>
                  </a:lnTo>
                  <a:lnTo>
                    <a:pt x="1338260" y="109709"/>
                  </a:lnTo>
                  <a:lnTo>
                    <a:pt x="1379752" y="132474"/>
                  </a:lnTo>
                  <a:lnTo>
                    <a:pt x="1419408" y="157042"/>
                  </a:lnTo>
                  <a:lnTo>
                    <a:pt x="1457151" y="183331"/>
                  </a:lnTo>
                  <a:lnTo>
                    <a:pt x="1492904" y="211255"/>
                  </a:lnTo>
                  <a:lnTo>
                    <a:pt x="1526592" y="240731"/>
                  </a:lnTo>
                  <a:lnTo>
                    <a:pt x="1558137" y="271675"/>
                  </a:lnTo>
                  <a:lnTo>
                    <a:pt x="1587465" y="304002"/>
                  </a:lnTo>
                  <a:lnTo>
                    <a:pt x="1614497" y="337629"/>
                  </a:lnTo>
                  <a:lnTo>
                    <a:pt x="1639158" y="372471"/>
                  </a:lnTo>
                  <a:lnTo>
                    <a:pt x="1661372" y="408444"/>
                  </a:lnTo>
                  <a:lnTo>
                    <a:pt x="1681062" y="445464"/>
                  </a:lnTo>
                  <a:lnTo>
                    <a:pt x="1698152" y="483448"/>
                  </a:lnTo>
                  <a:lnTo>
                    <a:pt x="1712566" y="522310"/>
                  </a:lnTo>
                  <a:lnTo>
                    <a:pt x="1724226" y="561968"/>
                  </a:lnTo>
                  <a:lnTo>
                    <a:pt x="1733057" y="602336"/>
                  </a:lnTo>
                  <a:lnTo>
                    <a:pt x="1738983" y="643330"/>
                  </a:lnTo>
                  <a:lnTo>
                    <a:pt x="1741927" y="684868"/>
                  </a:lnTo>
                  <a:lnTo>
                    <a:pt x="1741812" y="726863"/>
                  </a:lnTo>
                  <a:lnTo>
                    <a:pt x="1738563" y="769234"/>
                  </a:lnTo>
                  <a:lnTo>
                    <a:pt x="1732103" y="811894"/>
                  </a:lnTo>
                  <a:lnTo>
                    <a:pt x="1721906" y="856295"/>
                  </a:lnTo>
                  <a:lnTo>
                    <a:pt x="1708366" y="899690"/>
                  </a:lnTo>
                  <a:lnTo>
                    <a:pt x="1691589" y="941983"/>
                  </a:lnTo>
                  <a:lnTo>
                    <a:pt x="1671685" y="983080"/>
                  </a:lnTo>
                  <a:lnTo>
                    <a:pt x="1648761" y="1022886"/>
                  </a:lnTo>
                  <a:lnTo>
                    <a:pt x="1622926" y="1061306"/>
                  </a:lnTo>
                  <a:lnTo>
                    <a:pt x="1594287" y="1098246"/>
                  </a:lnTo>
                  <a:lnTo>
                    <a:pt x="1562954" y="1133610"/>
                  </a:lnTo>
                  <a:lnTo>
                    <a:pt x="1529033" y="1167304"/>
                  </a:lnTo>
                  <a:lnTo>
                    <a:pt x="1492634" y="1199232"/>
                  </a:lnTo>
                  <a:lnTo>
                    <a:pt x="1453864" y="1229301"/>
                  </a:lnTo>
                  <a:lnTo>
                    <a:pt x="1412832" y="1257416"/>
                  </a:lnTo>
                  <a:lnTo>
                    <a:pt x="1369645" y="1283481"/>
                  </a:lnTo>
                  <a:lnTo>
                    <a:pt x="1324413" y="1307401"/>
                  </a:lnTo>
                  <a:lnTo>
                    <a:pt x="1277242" y="1329083"/>
                  </a:lnTo>
                  <a:lnTo>
                    <a:pt x="1228242" y="1348431"/>
                  </a:lnTo>
                  <a:lnTo>
                    <a:pt x="1177520" y="1365350"/>
                  </a:lnTo>
                  <a:lnTo>
                    <a:pt x="1125185" y="1379746"/>
                  </a:lnTo>
                  <a:lnTo>
                    <a:pt x="1071344" y="1391523"/>
                  </a:lnTo>
                  <a:lnTo>
                    <a:pt x="926434" y="1824906"/>
                  </a:lnTo>
                  <a:close/>
                </a:path>
              </a:pathLst>
            </a:custGeom>
            <a:ln w="19051">
              <a:solidFill>
                <a:srgbClr val="000000"/>
              </a:solidFill>
            </a:ln>
          </p:spPr>
          <p:txBody>
            <a:bodyPr wrap="square" lIns="0" tIns="0" rIns="0" bIns="0" rtlCol="0"/>
            <a:lstStyle/>
            <a:p>
              <a:endParaRPr sz="1235"/>
            </a:p>
          </p:txBody>
        </p:sp>
        <p:sp>
          <p:nvSpPr>
            <p:cNvPr id="12" name="object 12"/>
            <p:cNvSpPr/>
            <p:nvPr/>
          </p:nvSpPr>
          <p:spPr>
            <a:xfrm>
              <a:off x="1802282" y="3238769"/>
              <a:ext cx="794385" cy="239395"/>
            </a:xfrm>
            <a:custGeom>
              <a:avLst/>
              <a:gdLst/>
              <a:ahLst/>
              <a:cxnLst/>
              <a:rect l="l" t="t" r="r" b="b"/>
              <a:pathLst>
                <a:path w="794385" h="239395">
                  <a:moveTo>
                    <a:pt x="674625" y="0"/>
                  </a:moveTo>
                  <a:lnTo>
                    <a:pt x="674625" y="59816"/>
                  </a:lnTo>
                  <a:lnTo>
                    <a:pt x="0" y="59816"/>
                  </a:lnTo>
                  <a:lnTo>
                    <a:pt x="0" y="179577"/>
                  </a:lnTo>
                  <a:lnTo>
                    <a:pt x="674625" y="179577"/>
                  </a:lnTo>
                  <a:lnTo>
                    <a:pt x="674625" y="239396"/>
                  </a:lnTo>
                  <a:lnTo>
                    <a:pt x="794383" y="119760"/>
                  </a:lnTo>
                  <a:lnTo>
                    <a:pt x="674625" y="0"/>
                  </a:lnTo>
                  <a:close/>
                </a:path>
              </a:pathLst>
            </a:custGeom>
            <a:solidFill>
              <a:srgbClr val="00AF4F"/>
            </a:solidFill>
          </p:spPr>
          <p:txBody>
            <a:bodyPr wrap="square" lIns="0" tIns="0" rIns="0" bIns="0" rtlCol="0"/>
            <a:lstStyle/>
            <a:p>
              <a:endParaRPr sz="1235"/>
            </a:p>
          </p:txBody>
        </p:sp>
        <p:pic>
          <p:nvPicPr>
            <p:cNvPr id="13" name="object 13"/>
            <p:cNvPicPr/>
            <p:nvPr/>
          </p:nvPicPr>
          <p:blipFill>
            <a:blip r:embed="rId6" cstate="print"/>
            <a:stretch>
              <a:fillRect/>
            </a:stretch>
          </p:blipFill>
          <p:spPr>
            <a:xfrm>
              <a:off x="427140" y="606013"/>
              <a:ext cx="2154256" cy="1515217"/>
            </a:xfrm>
            <a:prstGeom prst="rect">
              <a:avLst/>
            </a:prstGeom>
          </p:spPr>
        </p:pic>
        <p:pic>
          <p:nvPicPr>
            <p:cNvPr id="14" name="object 14"/>
            <p:cNvPicPr/>
            <p:nvPr/>
          </p:nvPicPr>
          <p:blipFill>
            <a:blip r:embed="rId7" cstate="print"/>
            <a:stretch>
              <a:fillRect/>
            </a:stretch>
          </p:blipFill>
          <p:spPr>
            <a:xfrm>
              <a:off x="834346" y="2055419"/>
              <a:ext cx="339764" cy="477391"/>
            </a:xfrm>
            <a:prstGeom prst="rect">
              <a:avLst/>
            </a:prstGeom>
          </p:spPr>
        </p:pic>
        <p:pic>
          <p:nvPicPr>
            <p:cNvPr id="15" name="object 15"/>
            <p:cNvPicPr/>
            <p:nvPr/>
          </p:nvPicPr>
          <p:blipFill>
            <a:blip r:embed="rId8" cstate="print"/>
            <a:stretch>
              <a:fillRect/>
            </a:stretch>
          </p:blipFill>
          <p:spPr>
            <a:xfrm>
              <a:off x="420789" y="599663"/>
              <a:ext cx="2166957" cy="1939499"/>
            </a:xfrm>
            <a:prstGeom prst="rect">
              <a:avLst/>
            </a:prstGeom>
          </p:spPr>
        </p:pic>
        <p:pic>
          <p:nvPicPr>
            <p:cNvPr id="16" name="object 16"/>
            <p:cNvPicPr/>
            <p:nvPr/>
          </p:nvPicPr>
          <p:blipFill>
            <a:blip r:embed="rId9" cstate="print"/>
            <a:stretch>
              <a:fillRect/>
            </a:stretch>
          </p:blipFill>
          <p:spPr>
            <a:xfrm>
              <a:off x="3204371" y="942897"/>
              <a:ext cx="1034441" cy="888019"/>
            </a:xfrm>
            <a:prstGeom prst="rect">
              <a:avLst/>
            </a:prstGeom>
          </p:spPr>
        </p:pic>
        <p:sp>
          <p:nvSpPr>
            <p:cNvPr id="17" name="object 17"/>
            <p:cNvSpPr/>
            <p:nvPr/>
          </p:nvSpPr>
          <p:spPr>
            <a:xfrm>
              <a:off x="1160974" y="6405926"/>
              <a:ext cx="2707640" cy="397510"/>
            </a:xfrm>
            <a:custGeom>
              <a:avLst/>
              <a:gdLst/>
              <a:ahLst/>
              <a:cxnLst/>
              <a:rect l="l" t="t" r="r" b="b"/>
              <a:pathLst>
                <a:path w="2707640" h="397509">
                  <a:moveTo>
                    <a:pt x="2707243" y="0"/>
                  </a:moveTo>
                  <a:lnTo>
                    <a:pt x="0" y="0"/>
                  </a:lnTo>
                  <a:lnTo>
                    <a:pt x="0" y="397503"/>
                  </a:lnTo>
                  <a:lnTo>
                    <a:pt x="2707243" y="397503"/>
                  </a:lnTo>
                  <a:lnTo>
                    <a:pt x="2707243" y="0"/>
                  </a:lnTo>
                  <a:close/>
                </a:path>
              </a:pathLst>
            </a:custGeom>
            <a:solidFill>
              <a:srgbClr val="00CCFF"/>
            </a:solidFill>
          </p:spPr>
          <p:txBody>
            <a:bodyPr wrap="square" lIns="0" tIns="0" rIns="0" bIns="0" rtlCol="0"/>
            <a:lstStyle/>
            <a:p>
              <a:endParaRPr sz="1235"/>
            </a:p>
          </p:txBody>
        </p:sp>
        <p:sp>
          <p:nvSpPr>
            <p:cNvPr id="18" name="object 18"/>
            <p:cNvSpPr/>
            <p:nvPr/>
          </p:nvSpPr>
          <p:spPr>
            <a:xfrm>
              <a:off x="1160974" y="6405926"/>
              <a:ext cx="2707640" cy="397510"/>
            </a:xfrm>
            <a:custGeom>
              <a:avLst/>
              <a:gdLst/>
              <a:ahLst/>
              <a:cxnLst/>
              <a:rect l="l" t="t" r="r" b="b"/>
              <a:pathLst>
                <a:path w="2707640" h="397509">
                  <a:moveTo>
                    <a:pt x="0" y="0"/>
                  </a:moveTo>
                  <a:lnTo>
                    <a:pt x="2707243" y="0"/>
                  </a:lnTo>
                  <a:lnTo>
                    <a:pt x="2707243" y="397503"/>
                  </a:lnTo>
                  <a:lnTo>
                    <a:pt x="0" y="397503"/>
                  </a:lnTo>
                  <a:lnTo>
                    <a:pt x="0" y="0"/>
                  </a:lnTo>
                  <a:close/>
                </a:path>
              </a:pathLst>
            </a:custGeom>
            <a:ln w="3175">
              <a:solidFill>
                <a:srgbClr val="000000"/>
              </a:solidFill>
            </a:ln>
          </p:spPr>
          <p:txBody>
            <a:bodyPr wrap="square" lIns="0" tIns="0" rIns="0" bIns="0" rtlCol="0"/>
            <a:lstStyle/>
            <a:p>
              <a:endParaRPr sz="1235"/>
            </a:p>
          </p:txBody>
        </p:sp>
        <p:pic>
          <p:nvPicPr>
            <p:cNvPr id="19" name="object 19"/>
            <p:cNvPicPr/>
            <p:nvPr/>
          </p:nvPicPr>
          <p:blipFill>
            <a:blip r:embed="rId10" cstate="print"/>
            <a:stretch>
              <a:fillRect/>
            </a:stretch>
          </p:blipFill>
          <p:spPr>
            <a:xfrm>
              <a:off x="1388926" y="6484075"/>
              <a:ext cx="2273025" cy="241211"/>
            </a:xfrm>
            <a:prstGeom prst="rect">
              <a:avLst/>
            </a:prstGeom>
          </p:spPr>
        </p:pic>
        <p:pic>
          <p:nvPicPr>
            <p:cNvPr id="20" name="object 20"/>
            <p:cNvPicPr/>
            <p:nvPr/>
          </p:nvPicPr>
          <p:blipFill>
            <a:blip r:embed="rId11" cstate="print"/>
            <a:stretch>
              <a:fillRect/>
            </a:stretch>
          </p:blipFill>
          <p:spPr>
            <a:xfrm>
              <a:off x="2455513" y="7420179"/>
              <a:ext cx="133333" cy="91145"/>
            </a:xfrm>
            <a:prstGeom prst="rect">
              <a:avLst/>
            </a:prstGeom>
          </p:spPr>
        </p:pic>
      </p:gr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92702" y="1392702"/>
            <a:ext cx="6400800" cy="5265184"/>
            <a:chOff x="0" y="227228"/>
            <a:chExt cx="4859020" cy="7318375"/>
          </a:xfrm>
        </p:grpSpPr>
        <p:pic>
          <p:nvPicPr>
            <p:cNvPr id="3" name="object 3"/>
            <p:cNvPicPr/>
            <p:nvPr/>
          </p:nvPicPr>
          <p:blipFill>
            <a:blip r:embed="rId2" cstate="print"/>
            <a:stretch>
              <a:fillRect/>
            </a:stretch>
          </p:blipFill>
          <p:spPr>
            <a:xfrm>
              <a:off x="228603" y="228599"/>
              <a:ext cx="4571996" cy="7315196"/>
            </a:xfrm>
            <a:prstGeom prst="rect">
              <a:avLst/>
            </a:prstGeom>
          </p:spPr>
        </p:pic>
        <p:sp>
          <p:nvSpPr>
            <p:cNvPr id="4" name="object 4"/>
            <p:cNvSpPr/>
            <p:nvPr/>
          </p:nvSpPr>
          <p:spPr>
            <a:xfrm>
              <a:off x="228603" y="228600"/>
              <a:ext cx="4572000" cy="7315200"/>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sz="1235"/>
            </a:p>
          </p:txBody>
        </p:sp>
        <p:sp>
          <p:nvSpPr>
            <p:cNvPr id="5" name="object 5"/>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sp>
          <p:nvSpPr>
            <p:cNvPr id="6" name="object 6"/>
            <p:cNvSpPr/>
            <p:nvPr/>
          </p:nvSpPr>
          <p:spPr>
            <a:xfrm>
              <a:off x="1314954" y="622073"/>
              <a:ext cx="2399665" cy="488315"/>
            </a:xfrm>
            <a:custGeom>
              <a:avLst/>
              <a:gdLst/>
              <a:ahLst/>
              <a:cxnLst/>
              <a:rect l="l" t="t" r="r" b="b"/>
              <a:pathLst>
                <a:path w="2399665" h="488315">
                  <a:moveTo>
                    <a:pt x="1439585" y="0"/>
                  </a:moveTo>
                  <a:lnTo>
                    <a:pt x="1391606" y="1413"/>
                  </a:lnTo>
                  <a:lnTo>
                    <a:pt x="1343629" y="4829"/>
                  </a:lnTo>
                  <a:lnTo>
                    <a:pt x="1295652" y="10482"/>
                  </a:lnTo>
                  <a:lnTo>
                    <a:pt x="1247677" y="18608"/>
                  </a:lnTo>
                  <a:lnTo>
                    <a:pt x="1151715" y="40279"/>
                  </a:lnTo>
                  <a:lnTo>
                    <a:pt x="1103727" y="48405"/>
                  </a:lnTo>
                  <a:lnTo>
                    <a:pt x="1055739" y="54058"/>
                  </a:lnTo>
                  <a:lnTo>
                    <a:pt x="1007751" y="57473"/>
                  </a:lnTo>
                  <a:lnTo>
                    <a:pt x="959763" y="58886"/>
                  </a:lnTo>
                  <a:lnTo>
                    <a:pt x="911775" y="58533"/>
                  </a:lnTo>
                  <a:lnTo>
                    <a:pt x="863787" y="56649"/>
                  </a:lnTo>
                  <a:lnTo>
                    <a:pt x="815799" y="53469"/>
                  </a:lnTo>
                  <a:lnTo>
                    <a:pt x="767811" y="49229"/>
                  </a:lnTo>
                  <a:lnTo>
                    <a:pt x="719823" y="44164"/>
                  </a:lnTo>
                  <a:lnTo>
                    <a:pt x="671835" y="38511"/>
                  </a:lnTo>
                  <a:lnTo>
                    <a:pt x="527870" y="20374"/>
                  </a:lnTo>
                  <a:lnTo>
                    <a:pt x="479882" y="14721"/>
                  </a:lnTo>
                  <a:lnTo>
                    <a:pt x="431894" y="9657"/>
                  </a:lnTo>
                  <a:lnTo>
                    <a:pt x="383906" y="5417"/>
                  </a:lnTo>
                  <a:lnTo>
                    <a:pt x="335917" y="2237"/>
                  </a:lnTo>
                  <a:lnTo>
                    <a:pt x="287929" y="353"/>
                  </a:lnTo>
                  <a:lnTo>
                    <a:pt x="239941" y="0"/>
                  </a:lnTo>
                  <a:lnTo>
                    <a:pt x="191953" y="1413"/>
                  </a:lnTo>
                  <a:lnTo>
                    <a:pt x="143964" y="4829"/>
                  </a:lnTo>
                  <a:lnTo>
                    <a:pt x="95976" y="10482"/>
                  </a:lnTo>
                  <a:lnTo>
                    <a:pt x="47988" y="18608"/>
                  </a:lnTo>
                  <a:lnTo>
                    <a:pt x="0" y="29444"/>
                  </a:lnTo>
                  <a:lnTo>
                    <a:pt x="0" y="458704"/>
                  </a:lnTo>
                  <a:lnTo>
                    <a:pt x="47988" y="447882"/>
                  </a:lnTo>
                  <a:lnTo>
                    <a:pt x="95976" y="439767"/>
                  </a:lnTo>
                  <a:lnTo>
                    <a:pt x="143964" y="434124"/>
                  </a:lnTo>
                  <a:lnTo>
                    <a:pt x="191953" y="430716"/>
                  </a:lnTo>
                  <a:lnTo>
                    <a:pt x="239941" y="429308"/>
                  </a:lnTo>
                  <a:lnTo>
                    <a:pt x="287929" y="429665"/>
                  </a:lnTo>
                  <a:lnTo>
                    <a:pt x="335917" y="431552"/>
                  </a:lnTo>
                  <a:lnTo>
                    <a:pt x="383906" y="434733"/>
                  </a:lnTo>
                  <a:lnTo>
                    <a:pt x="431894" y="438972"/>
                  </a:lnTo>
                  <a:lnTo>
                    <a:pt x="479882" y="444035"/>
                  </a:lnTo>
                  <a:lnTo>
                    <a:pt x="527870" y="449686"/>
                  </a:lnTo>
                  <a:lnTo>
                    <a:pt x="671835" y="467812"/>
                  </a:lnTo>
                  <a:lnTo>
                    <a:pt x="719823" y="473460"/>
                  </a:lnTo>
                  <a:lnTo>
                    <a:pt x="767811" y="478520"/>
                  </a:lnTo>
                  <a:lnTo>
                    <a:pt x="815799" y="482755"/>
                  </a:lnTo>
                  <a:lnTo>
                    <a:pt x="863787" y="485930"/>
                  </a:lnTo>
                  <a:lnTo>
                    <a:pt x="911775" y="487810"/>
                  </a:lnTo>
                  <a:lnTo>
                    <a:pt x="959763" y="488159"/>
                  </a:lnTo>
                  <a:lnTo>
                    <a:pt x="1007751" y="486741"/>
                  </a:lnTo>
                  <a:lnTo>
                    <a:pt x="1055739" y="483323"/>
                  </a:lnTo>
                  <a:lnTo>
                    <a:pt x="1103727" y="477667"/>
                  </a:lnTo>
                  <a:lnTo>
                    <a:pt x="1151715" y="469539"/>
                  </a:lnTo>
                  <a:lnTo>
                    <a:pt x="1247677" y="447882"/>
                  </a:lnTo>
                  <a:lnTo>
                    <a:pt x="1295652" y="439767"/>
                  </a:lnTo>
                  <a:lnTo>
                    <a:pt x="1343629" y="434124"/>
                  </a:lnTo>
                  <a:lnTo>
                    <a:pt x="1391606" y="430716"/>
                  </a:lnTo>
                  <a:lnTo>
                    <a:pt x="1439585" y="429308"/>
                  </a:lnTo>
                  <a:lnTo>
                    <a:pt x="1487564" y="429665"/>
                  </a:lnTo>
                  <a:lnTo>
                    <a:pt x="1535544" y="431552"/>
                  </a:lnTo>
                  <a:lnTo>
                    <a:pt x="1583525" y="434733"/>
                  </a:lnTo>
                  <a:lnTo>
                    <a:pt x="1631507" y="438972"/>
                  </a:lnTo>
                  <a:lnTo>
                    <a:pt x="1679490" y="444035"/>
                  </a:lnTo>
                  <a:lnTo>
                    <a:pt x="1727473" y="449686"/>
                  </a:lnTo>
                  <a:lnTo>
                    <a:pt x="1871427" y="467812"/>
                  </a:lnTo>
                  <a:lnTo>
                    <a:pt x="1919413" y="473460"/>
                  </a:lnTo>
                  <a:lnTo>
                    <a:pt x="1967399" y="478520"/>
                  </a:lnTo>
                  <a:lnTo>
                    <a:pt x="2015386" y="482755"/>
                  </a:lnTo>
                  <a:lnTo>
                    <a:pt x="2063373" y="485930"/>
                  </a:lnTo>
                  <a:lnTo>
                    <a:pt x="2111360" y="487810"/>
                  </a:lnTo>
                  <a:lnTo>
                    <a:pt x="2159347" y="488159"/>
                  </a:lnTo>
                  <a:lnTo>
                    <a:pt x="2207335" y="486741"/>
                  </a:lnTo>
                  <a:lnTo>
                    <a:pt x="2255323" y="483323"/>
                  </a:lnTo>
                  <a:lnTo>
                    <a:pt x="2303311" y="477667"/>
                  </a:lnTo>
                  <a:lnTo>
                    <a:pt x="2351299" y="469539"/>
                  </a:lnTo>
                  <a:lnTo>
                    <a:pt x="2399287" y="458704"/>
                  </a:lnTo>
                  <a:lnTo>
                    <a:pt x="2399287" y="29444"/>
                  </a:lnTo>
                  <a:lnTo>
                    <a:pt x="2351299" y="40279"/>
                  </a:lnTo>
                  <a:lnTo>
                    <a:pt x="2303311" y="48405"/>
                  </a:lnTo>
                  <a:lnTo>
                    <a:pt x="2255323" y="54058"/>
                  </a:lnTo>
                  <a:lnTo>
                    <a:pt x="2207335" y="57473"/>
                  </a:lnTo>
                  <a:lnTo>
                    <a:pt x="2159347" y="58886"/>
                  </a:lnTo>
                  <a:lnTo>
                    <a:pt x="2111360" y="58533"/>
                  </a:lnTo>
                  <a:lnTo>
                    <a:pt x="2063373" y="56649"/>
                  </a:lnTo>
                  <a:lnTo>
                    <a:pt x="2015386" y="53469"/>
                  </a:lnTo>
                  <a:lnTo>
                    <a:pt x="1967399" y="49229"/>
                  </a:lnTo>
                  <a:lnTo>
                    <a:pt x="1919413" y="44164"/>
                  </a:lnTo>
                  <a:lnTo>
                    <a:pt x="1871427" y="38511"/>
                  </a:lnTo>
                  <a:lnTo>
                    <a:pt x="1727473" y="20374"/>
                  </a:lnTo>
                  <a:lnTo>
                    <a:pt x="1679490" y="14721"/>
                  </a:lnTo>
                  <a:lnTo>
                    <a:pt x="1631507" y="9657"/>
                  </a:lnTo>
                  <a:lnTo>
                    <a:pt x="1583525" y="5417"/>
                  </a:lnTo>
                  <a:lnTo>
                    <a:pt x="1535544" y="2237"/>
                  </a:lnTo>
                  <a:lnTo>
                    <a:pt x="1487564" y="353"/>
                  </a:lnTo>
                  <a:lnTo>
                    <a:pt x="1439585" y="0"/>
                  </a:lnTo>
                  <a:close/>
                </a:path>
              </a:pathLst>
            </a:custGeom>
            <a:solidFill>
              <a:srgbClr val="E2EFD8"/>
            </a:solidFill>
          </p:spPr>
          <p:txBody>
            <a:bodyPr wrap="square" lIns="0" tIns="0" rIns="0" bIns="0" rtlCol="0"/>
            <a:lstStyle/>
            <a:p>
              <a:endParaRPr sz="1235"/>
            </a:p>
          </p:txBody>
        </p:sp>
        <p:sp>
          <p:nvSpPr>
            <p:cNvPr id="7" name="object 7"/>
            <p:cNvSpPr/>
            <p:nvPr/>
          </p:nvSpPr>
          <p:spPr>
            <a:xfrm>
              <a:off x="1314954" y="622073"/>
              <a:ext cx="2399665" cy="488315"/>
            </a:xfrm>
            <a:custGeom>
              <a:avLst/>
              <a:gdLst/>
              <a:ahLst/>
              <a:cxnLst/>
              <a:rect l="l" t="t" r="r" b="b"/>
              <a:pathLst>
                <a:path w="2399665" h="488315">
                  <a:moveTo>
                    <a:pt x="0" y="29444"/>
                  </a:moveTo>
                  <a:lnTo>
                    <a:pt x="47988" y="18608"/>
                  </a:lnTo>
                  <a:lnTo>
                    <a:pt x="95976" y="10482"/>
                  </a:lnTo>
                  <a:lnTo>
                    <a:pt x="143964" y="4829"/>
                  </a:lnTo>
                  <a:lnTo>
                    <a:pt x="191953" y="1413"/>
                  </a:lnTo>
                  <a:lnTo>
                    <a:pt x="239941" y="0"/>
                  </a:lnTo>
                  <a:lnTo>
                    <a:pt x="287929" y="353"/>
                  </a:lnTo>
                  <a:lnTo>
                    <a:pt x="335917" y="2237"/>
                  </a:lnTo>
                  <a:lnTo>
                    <a:pt x="383906" y="5417"/>
                  </a:lnTo>
                  <a:lnTo>
                    <a:pt x="431894" y="9657"/>
                  </a:lnTo>
                  <a:lnTo>
                    <a:pt x="479882" y="14721"/>
                  </a:lnTo>
                  <a:lnTo>
                    <a:pt x="527870" y="20374"/>
                  </a:lnTo>
                  <a:lnTo>
                    <a:pt x="575858" y="26380"/>
                  </a:lnTo>
                  <a:lnTo>
                    <a:pt x="623846" y="32505"/>
                  </a:lnTo>
                  <a:lnTo>
                    <a:pt x="671835" y="38511"/>
                  </a:lnTo>
                  <a:lnTo>
                    <a:pt x="719823" y="44164"/>
                  </a:lnTo>
                  <a:lnTo>
                    <a:pt x="767811" y="49229"/>
                  </a:lnTo>
                  <a:lnTo>
                    <a:pt x="815799" y="53469"/>
                  </a:lnTo>
                  <a:lnTo>
                    <a:pt x="863787" y="56649"/>
                  </a:lnTo>
                  <a:lnTo>
                    <a:pt x="911775" y="58533"/>
                  </a:lnTo>
                  <a:lnTo>
                    <a:pt x="959763" y="58886"/>
                  </a:lnTo>
                  <a:lnTo>
                    <a:pt x="1007751" y="57473"/>
                  </a:lnTo>
                  <a:lnTo>
                    <a:pt x="1055739" y="54058"/>
                  </a:lnTo>
                  <a:lnTo>
                    <a:pt x="1103727" y="48405"/>
                  </a:lnTo>
                  <a:lnTo>
                    <a:pt x="1151715" y="40279"/>
                  </a:lnTo>
                  <a:lnTo>
                    <a:pt x="1199702" y="29444"/>
                  </a:lnTo>
                  <a:lnTo>
                    <a:pt x="1247677" y="18608"/>
                  </a:lnTo>
                  <a:lnTo>
                    <a:pt x="1295652" y="10482"/>
                  </a:lnTo>
                  <a:lnTo>
                    <a:pt x="1343629" y="4829"/>
                  </a:lnTo>
                  <a:lnTo>
                    <a:pt x="1391606" y="1413"/>
                  </a:lnTo>
                  <a:lnTo>
                    <a:pt x="1439585" y="0"/>
                  </a:lnTo>
                  <a:lnTo>
                    <a:pt x="1487564" y="353"/>
                  </a:lnTo>
                  <a:lnTo>
                    <a:pt x="1535544" y="2237"/>
                  </a:lnTo>
                  <a:lnTo>
                    <a:pt x="1583525" y="5417"/>
                  </a:lnTo>
                  <a:lnTo>
                    <a:pt x="1631507" y="9657"/>
                  </a:lnTo>
                  <a:lnTo>
                    <a:pt x="1679490" y="14721"/>
                  </a:lnTo>
                  <a:lnTo>
                    <a:pt x="1727473" y="20374"/>
                  </a:lnTo>
                  <a:lnTo>
                    <a:pt x="1775457" y="26380"/>
                  </a:lnTo>
                  <a:lnTo>
                    <a:pt x="1823442" y="32505"/>
                  </a:lnTo>
                  <a:lnTo>
                    <a:pt x="1871427" y="38511"/>
                  </a:lnTo>
                  <a:lnTo>
                    <a:pt x="1919413" y="44164"/>
                  </a:lnTo>
                  <a:lnTo>
                    <a:pt x="1967399" y="49229"/>
                  </a:lnTo>
                  <a:lnTo>
                    <a:pt x="2015386" y="53469"/>
                  </a:lnTo>
                  <a:lnTo>
                    <a:pt x="2063373" y="56649"/>
                  </a:lnTo>
                  <a:lnTo>
                    <a:pt x="2111360" y="58533"/>
                  </a:lnTo>
                  <a:lnTo>
                    <a:pt x="2159347" y="58886"/>
                  </a:lnTo>
                  <a:lnTo>
                    <a:pt x="2207335" y="57473"/>
                  </a:lnTo>
                  <a:lnTo>
                    <a:pt x="2255323" y="54058"/>
                  </a:lnTo>
                  <a:lnTo>
                    <a:pt x="2303311" y="48405"/>
                  </a:lnTo>
                  <a:lnTo>
                    <a:pt x="2351299" y="40279"/>
                  </a:lnTo>
                  <a:lnTo>
                    <a:pt x="2399287" y="29444"/>
                  </a:lnTo>
                  <a:lnTo>
                    <a:pt x="2399287" y="458704"/>
                  </a:lnTo>
                  <a:lnTo>
                    <a:pt x="2351299" y="469539"/>
                  </a:lnTo>
                  <a:lnTo>
                    <a:pt x="2303311" y="477667"/>
                  </a:lnTo>
                  <a:lnTo>
                    <a:pt x="2255323" y="483323"/>
                  </a:lnTo>
                  <a:lnTo>
                    <a:pt x="2207335" y="486741"/>
                  </a:lnTo>
                  <a:lnTo>
                    <a:pt x="2159347" y="488159"/>
                  </a:lnTo>
                  <a:lnTo>
                    <a:pt x="2111360" y="487810"/>
                  </a:lnTo>
                  <a:lnTo>
                    <a:pt x="2063373" y="485930"/>
                  </a:lnTo>
                  <a:lnTo>
                    <a:pt x="2015386" y="482755"/>
                  </a:lnTo>
                  <a:lnTo>
                    <a:pt x="1967399" y="478520"/>
                  </a:lnTo>
                  <a:lnTo>
                    <a:pt x="1919413" y="473460"/>
                  </a:lnTo>
                  <a:lnTo>
                    <a:pt x="1871427" y="467812"/>
                  </a:lnTo>
                  <a:lnTo>
                    <a:pt x="1823442" y="461810"/>
                  </a:lnTo>
                  <a:lnTo>
                    <a:pt x="1775457" y="455689"/>
                  </a:lnTo>
                  <a:lnTo>
                    <a:pt x="1727473" y="449686"/>
                  </a:lnTo>
                  <a:lnTo>
                    <a:pt x="1679490" y="444035"/>
                  </a:lnTo>
                  <a:lnTo>
                    <a:pt x="1631507" y="438972"/>
                  </a:lnTo>
                  <a:lnTo>
                    <a:pt x="1583525" y="434733"/>
                  </a:lnTo>
                  <a:lnTo>
                    <a:pt x="1535544" y="431552"/>
                  </a:lnTo>
                  <a:lnTo>
                    <a:pt x="1487564" y="429665"/>
                  </a:lnTo>
                  <a:lnTo>
                    <a:pt x="1439585" y="429308"/>
                  </a:lnTo>
                  <a:lnTo>
                    <a:pt x="1391606" y="430716"/>
                  </a:lnTo>
                  <a:lnTo>
                    <a:pt x="1343629" y="434124"/>
                  </a:lnTo>
                  <a:lnTo>
                    <a:pt x="1295652" y="439767"/>
                  </a:lnTo>
                  <a:lnTo>
                    <a:pt x="1247677" y="447882"/>
                  </a:lnTo>
                  <a:lnTo>
                    <a:pt x="1199702" y="458704"/>
                  </a:lnTo>
                  <a:lnTo>
                    <a:pt x="1151715" y="469539"/>
                  </a:lnTo>
                  <a:lnTo>
                    <a:pt x="1103727" y="477667"/>
                  </a:lnTo>
                  <a:lnTo>
                    <a:pt x="1055739" y="483323"/>
                  </a:lnTo>
                  <a:lnTo>
                    <a:pt x="1007751" y="486741"/>
                  </a:lnTo>
                  <a:lnTo>
                    <a:pt x="959763" y="488159"/>
                  </a:lnTo>
                  <a:lnTo>
                    <a:pt x="911775" y="487810"/>
                  </a:lnTo>
                  <a:lnTo>
                    <a:pt x="863787" y="485930"/>
                  </a:lnTo>
                  <a:lnTo>
                    <a:pt x="815799" y="482755"/>
                  </a:lnTo>
                  <a:lnTo>
                    <a:pt x="767811" y="478520"/>
                  </a:lnTo>
                  <a:lnTo>
                    <a:pt x="719823" y="473460"/>
                  </a:lnTo>
                  <a:lnTo>
                    <a:pt x="671835" y="467812"/>
                  </a:lnTo>
                  <a:lnTo>
                    <a:pt x="623846" y="461810"/>
                  </a:lnTo>
                  <a:lnTo>
                    <a:pt x="575858" y="455689"/>
                  </a:lnTo>
                  <a:lnTo>
                    <a:pt x="527870" y="449686"/>
                  </a:lnTo>
                  <a:lnTo>
                    <a:pt x="479882" y="444035"/>
                  </a:lnTo>
                  <a:lnTo>
                    <a:pt x="431894" y="438972"/>
                  </a:lnTo>
                  <a:lnTo>
                    <a:pt x="383906" y="434733"/>
                  </a:lnTo>
                  <a:lnTo>
                    <a:pt x="335917" y="431552"/>
                  </a:lnTo>
                  <a:lnTo>
                    <a:pt x="287929" y="429665"/>
                  </a:lnTo>
                  <a:lnTo>
                    <a:pt x="239941" y="429308"/>
                  </a:lnTo>
                  <a:lnTo>
                    <a:pt x="191953" y="430716"/>
                  </a:lnTo>
                  <a:lnTo>
                    <a:pt x="143964" y="434124"/>
                  </a:lnTo>
                  <a:lnTo>
                    <a:pt x="95976" y="439767"/>
                  </a:lnTo>
                  <a:lnTo>
                    <a:pt x="47988" y="447882"/>
                  </a:lnTo>
                  <a:lnTo>
                    <a:pt x="0" y="458704"/>
                  </a:lnTo>
                  <a:lnTo>
                    <a:pt x="0" y="29444"/>
                  </a:lnTo>
                  <a:close/>
                </a:path>
              </a:pathLst>
            </a:custGeom>
            <a:ln w="12701">
              <a:solidFill>
                <a:srgbClr val="000000"/>
              </a:solidFill>
            </a:ln>
          </p:spPr>
          <p:txBody>
            <a:bodyPr wrap="square" lIns="0" tIns="0" rIns="0" bIns="0" rtlCol="0"/>
            <a:lstStyle/>
            <a:p>
              <a:endParaRPr sz="1235"/>
            </a:p>
          </p:txBody>
        </p:sp>
        <p:pic>
          <p:nvPicPr>
            <p:cNvPr id="8" name="object 8"/>
            <p:cNvPicPr/>
            <p:nvPr/>
          </p:nvPicPr>
          <p:blipFill>
            <a:blip r:embed="rId3" cstate="print"/>
            <a:stretch>
              <a:fillRect/>
            </a:stretch>
          </p:blipFill>
          <p:spPr>
            <a:xfrm>
              <a:off x="3099366" y="2378981"/>
              <a:ext cx="1759618" cy="259329"/>
            </a:xfrm>
            <a:prstGeom prst="rect">
              <a:avLst/>
            </a:prstGeom>
          </p:spPr>
        </p:pic>
        <p:pic>
          <p:nvPicPr>
            <p:cNvPr id="9" name="object 9"/>
            <p:cNvPicPr/>
            <p:nvPr/>
          </p:nvPicPr>
          <p:blipFill>
            <a:blip r:embed="rId4" cstate="print"/>
            <a:stretch>
              <a:fillRect/>
            </a:stretch>
          </p:blipFill>
          <p:spPr>
            <a:xfrm>
              <a:off x="3399364" y="2386897"/>
              <a:ext cx="1259917" cy="148492"/>
            </a:xfrm>
            <a:prstGeom prst="rect">
              <a:avLst/>
            </a:prstGeom>
          </p:spPr>
        </p:pic>
        <p:pic>
          <p:nvPicPr>
            <p:cNvPr id="10" name="object 10"/>
            <p:cNvPicPr/>
            <p:nvPr/>
          </p:nvPicPr>
          <p:blipFill>
            <a:blip r:embed="rId5" cstate="print"/>
            <a:stretch>
              <a:fillRect/>
            </a:stretch>
          </p:blipFill>
          <p:spPr>
            <a:xfrm>
              <a:off x="1544867" y="1300553"/>
              <a:ext cx="1895695" cy="174452"/>
            </a:xfrm>
            <a:prstGeom prst="rect">
              <a:avLst/>
            </a:prstGeom>
          </p:spPr>
        </p:pic>
        <p:pic>
          <p:nvPicPr>
            <p:cNvPr id="11" name="object 11"/>
            <p:cNvPicPr/>
            <p:nvPr/>
          </p:nvPicPr>
          <p:blipFill>
            <a:blip r:embed="rId6" cstate="print"/>
            <a:stretch>
              <a:fillRect/>
            </a:stretch>
          </p:blipFill>
          <p:spPr>
            <a:xfrm>
              <a:off x="1830675" y="747165"/>
              <a:ext cx="1367848" cy="212389"/>
            </a:xfrm>
            <a:prstGeom prst="rect">
              <a:avLst/>
            </a:prstGeom>
          </p:spPr>
        </p:pic>
        <p:sp>
          <p:nvSpPr>
            <p:cNvPr id="12" name="object 12"/>
            <p:cNvSpPr/>
            <p:nvPr/>
          </p:nvSpPr>
          <p:spPr>
            <a:xfrm>
              <a:off x="708624" y="2412104"/>
              <a:ext cx="467995" cy="148590"/>
            </a:xfrm>
            <a:custGeom>
              <a:avLst/>
              <a:gdLst/>
              <a:ahLst/>
              <a:cxnLst/>
              <a:rect l="l" t="t" r="r" b="b"/>
              <a:pathLst>
                <a:path w="467994" h="148589">
                  <a:moveTo>
                    <a:pt x="69728" y="55119"/>
                  </a:moveTo>
                  <a:lnTo>
                    <a:pt x="56214" y="55119"/>
                  </a:lnTo>
                  <a:lnTo>
                    <a:pt x="56214" y="63474"/>
                  </a:lnTo>
                  <a:lnTo>
                    <a:pt x="21722" y="63474"/>
                  </a:lnTo>
                  <a:lnTo>
                    <a:pt x="17809" y="69519"/>
                  </a:lnTo>
                  <a:lnTo>
                    <a:pt x="17809" y="80009"/>
                  </a:lnTo>
                  <a:lnTo>
                    <a:pt x="21541" y="84631"/>
                  </a:lnTo>
                  <a:lnTo>
                    <a:pt x="28475" y="89611"/>
                  </a:lnTo>
                  <a:lnTo>
                    <a:pt x="23319" y="92811"/>
                  </a:lnTo>
                  <a:lnTo>
                    <a:pt x="19587" y="99212"/>
                  </a:lnTo>
                  <a:lnTo>
                    <a:pt x="19665" y="106678"/>
                  </a:lnTo>
                  <a:lnTo>
                    <a:pt x="20781" y="114271"/>
                  </a:lnTo>
                  <a:lnTo>
                    <a:pt x="26477" y="121815"/>
                  </a:lnTo>
                  <a:lnTo>
                    <a:pt x="39839" y="128325"/>
                  </a:lnTo>
                  <a:lnTo>
                    <a:pt x="64035" y="133351"/>
                  </a:lnTo>
                  <a:lnTo>
                    <a:pt x="64035" y="129793"/>
                  </a:lnTo>
                  <a:lnTo>
                    <a:pt x="47484" y="125167"/>
                  </a:lnTo>
                  <a:lnTo>
                    <a:pt x="37233" y="120925"/>
                  </a:lnTo>
                  <a:lnTo>
                    <a:pt x="31983" y="116317"/>
                  </a:lnTo>
                  <a:lnTo>
                    <a:pt x="30434" y="110591"/>
                  </a:lnTo>
                  <a:lnTo>
                    <a:pt x="30434" y="102768"/>
                  </a:lnTo>
                  <a:lnTo>
                    <a:pt x="37543" y="93877"/>
                  </a:lnTo>
                  <a:lnTo>
                    <a:pt x="48214" y="93167"/>
                  </a:lnTo>
                  <a:lnTo>
                    <a:pt x="49636" y="92811"/>
                  </a:lnTo>
                  <a:lnTo>
                    <a:pt x="51057" y="92635"/>
                  </a:lnTo>
                  <a:lnTo>
                    <a:pt x="69787" y="92635"/>
                  </a:lnTo>
                  <a:lnTo>
                    <a:pt x="67082" y="89476"/>
                  </a:lnTo>
                  <a:lnTo>
                    <a:pt x="60269" y="85521"/>
                  </a:lnTo>
                  <a:lnTo>
                    <a:pt x="36654" y="85521"/>
                  </a:lnTo>
                  <a:lnTo>
                    <a:pt x="33097" y="83742"/>
                  </a:lnTo>
                  <a:lnTo>
                    <a:pt x="30077" y="81611"/>
                  </a:lnTo>
                  <a:lnTo>
                    <a:pt x="29011" y="78411"/>
                  </a:lnTo>
                  <a:lnTo>
                    <a:pt x="29011" y="76276"/>
                  </a:lnTo>
                  <a:lnTo>
                    <a:pt x="30610" y="74321"/>
                  </a:lnTo>
                  <a:lnTo>
                    <a:pt x="69728" y="74321"/>
                  </a:lnTo>
                  <a:lnTo>
                    <a:pt x="69728" y="55119"/>
                  </a:lnTo>
                  <a:close/>
                </a:path>
                <a:path w="467994" h="148589">
                  <a:moveTo>
                    <a:pt x="113997" y="44448"/>
                  </a:moveTo>
                  <a:lnTo>
                    <a:pt x="82706" y="44448"/>
                  </a:lnTo>
                  <a:lnTo>
                    <a:pt x="91594" y="55119"/>
                  </a:lnTo>
                  <a:lnTo>
                    <a:pt x="91594" y="124458"/>
                  </a:lnTo>
                  <a:lnTo>
                    <a:pt x="105109" y="133351"/>
                  </a:lnTo>
                  <a:lnTo>
                    <a:pt x="105109" y="55119"/>
                  </a:lnTo>
                  <a:lnTo>
                    <a:pt x="122885" y="55119"/>
                  </a:lnTo>
                  <a:lnTo>
                    <a:pt x="113997" y="44448"/>
                  </a:lnTo>
                  <a:close/>
                </a:path>
                <a:path w="467994" h="148589">
                  <a:moveTo>
                    <a:pt x="201474" y="44448"/>
                  </a:moveTo>
                  <a:lnTo>
                    <a:pt x="170178" y="44448"/>
                  </a:lnTo>
                  <a:lnTo>
                    <a:pt x="179071" y="55119"/>
                  </a:lnTo>
                  <a:lnTo>
                    <a:pt x="179071" y="124458"/>
                  </a:lnTo>
                  <a:lnTo>
                    <a:pt x="192585" y="133351"/>
                  </a:lnTo>
                  <a:lnTo>
                    <a:pt x="192585" y="55119"/>
                  </a:lnTo>
                  <a:lnTo>
                    <a:pt x="210361" y="55119"/>
                  </a:lnTo>
                  <a:lnTo>
                    <a:pt x="201474" y="44448"/>
                  </a:lnTo>
                  <a:close/>
                </a:path>
                <a:path w="467994" h="148589">
                  <a:moveTo>
                    <a:pt x="69787" y="92635"/>
                  </a:moveTo>
                  <a:lnTo>
                    <a:pt x="58168" y="92635"/>
                  </a:lnTo>
                  <a:lnTo>
                    <a:pt x="63680" y="95123"/>
                  </a:lnTo>
                  <a:lnTo>
                    <a:pt x="65101" y="99924"/>
                  </a:lnTo>
                  <a:lnTo>
                    <a:pt x="65341" y="100813"/>
                  </a:lnTo>
                  <a:lnTo>
                    <a:pt x="65458" y="106678"/>
                  </a:lnTo>
                  <a:lnTo>
                    <a:pt x="59590" y="110234"/>
                  </a:lnTo>
                  <a:lnTo>
                    <a:pt x="53190" y="112902"/>
                  </a:lnTo>
                  <a:lnTo>
                    <a:pt x="61015" y="120726"/>
                  </a:lnTo>
                  <a:lnTo>
                    <a:pt x="68839" y="116992"/>
                  </a:lnTo>
                  <a:lnTo>
                    <a:pt x="73817" y="109526"/>
                  </a:lnTo>
                  <a:lnTo>
                    <a:pt x="73755" y="100633"/>
                  </a:lnTo>
                  <a:lnTo>
                    <a:pt x="71852" y="95123"/>
                  </a:lnTo>
                  <a:lnTo>
                    <a:pt x="71742" y="94917"/>
                  </a:lnTo>
                  <a:lnTo>
                    <a:pt x="69787" y="92635"/>
                  </a:lnTo>
                  <a:close/>
                </a:path>
                <a:path w="467994" h="148589">
                  <a:moveTo>
                    <a:pt x="157089" y="53160"/>
                  </a:moveTo>
                  <a:lnTo>
                    <a:pt x="145111" y="53160"/>
                  </a:lnTo>
                  <a:lnTo>
                    <a:pt x="150091" y="54230"/>
                  </a:lnTo>
                  <a:lnTo>
                    <a:pt x="153111" y="58139"/>
                  </a:lnTo>
                  <a:lnTo>
                    <a:pt x="153111" y="62228"/>
                  </a:lnTo>
                  <a:lnTo>
                    <a:pt x="151219" y="69022"/>
                  </a:lnTo>
                  <a:lnTo>
                    <a:pt x="145577" y="75765"/>
                  </a:lnTo>
                  <a:lnTo>
                    <a:pt x="136234" y="81207"/>
                  </a:lnTo>
                  <a:lnTo>
                    <a:pt x="123242" y="84099"/>
                  </a:lnTo>
                  <a:lnTo>
                    <a:pt x="132628" y="94917"/>
                  </a:lnTo>
                  <a:lnTo>
                    <a:pt x="141798" y="102768"/>
                  </a:lnTo>
                  <a:lnTo>
                    <a:pt x="150668" y="107552"/>
                  </a:lnTo>
                  <a:lnTo>
                    <a:pt x="159155" y="109169"/>
                  </a:lnTo>
                  <a:lnTo>
                    <a:pt x="166269" y="109169"/>
                  </a:lnTo>
                  <a:lnTo>
                    <a:pt x="173026" y="105436"/>
                  </a:lnTo>
                  <a:lnTo>
                    <a:pt x="177920" y="99388"/>
                  </a:lnTo>
                  <a:lnTo>
                    <a:pt x="149021" y="99388"/>
                  </a:lnTo>
                  <a:lnTo>
                    <a:pt x="143690" y="96900"/>
                  </a:lnTo>
                  <a:lnTo>
                    <a:pt x="139063" y="91389"/>
                  </a:lnTo>
                  <a:lnTo>
                    <a:pt x="150718" y="86877"/>
                  </a:lnTo>
                  <a:lnTo>
                    <a:pt x="158155" y="81298"/>
                  </a:lnTo>
                  <a:lnTo>
                    <a:pt x="162091" y="74986"/>
                  </a:lnTo>
                  <a:lnTo>
                    <a:pt x="163244" y="68273"/>
                  </a:lnTo>
                  <a:lnTo>
                    <a:pt x="161375" y="59584"/>
                  </a:lnTo>
                  <a:lnTo>
                    <a:pt x="157089" y="53160"/>
                  </a:lnTo>
                  <a:close/>
                </a:path>
                <a:path w="467994" h="148589">
                  <a:moveTo>
                    <a:pt x="179071" y="80542"/>
                  </a:moveTo>
                  <a:lnTo>
                    <a:pt x="173555" y="88363"/>
                  </a:lnTo>
                  <a:lnTo>
                    <a:pt x="167624" y="94300"/>
                  </a:lnTo>
                  <a:lnTo>
                    <a:pt x="161192" y="98069"/>
                  </a:lnTo>
                  <a:lnTo>
                    <a:pt x="154176" y="99388"/>
                  </a:lnTo>
                  <a:lnTo>
                    <a:pt x="177920" y="99388"/>
                  </a:lnTo>
                  <a:lnTo>
                    <a:pt x="178987" y="98069"/>
                  </a:lnTo>
                  <a:lnTo>
                    <a:pt x="179071" y="80542"/>
                  </a:lnTo>
                  <a:close/>
                </a:path>
                <a:path w="467994" h="148589">
                  <a:moveTo>
                    <a:pt x="50878" y="83742"/>
                  </a:moveTo>
                  <a:lnTo>
                    <a:pt x="43412" y="83742"/>
                  </a:lnTo>
                  <a:lnTo>
                    <a:pt x="36654" y="85521"/>
                  </a:lnTo>
                  <a:lnTo>
                    <a:pt x="60269" y="85521"/>
                  </a:lnTo>
                  <a:lnTo>
                    <a:pt x="59989" y="85359"/>
                  </a:lnTo>
                  <a:lnTo>
                    <a:pt x="50878" y="83742"/>
                  </a:lnTo>
                  <a:close/>
                </a:path>
                <a:path w="467994" h="148589">
                  <a:moveTo>
                    <a:pt x="136400" y="43383"/>
                  </a:moveTo>
                  <a:lnTo>
                    <a:pt x="134974" y="43383"/>
                  </a:lnTo>
                  <a:lnTo>
                    <a:pt x="131954" y="43740"/>
                  </a:lnTo>
                  <a:lnTo>
                    <a:pt x="125553" y="44629"/>
                  </a:lnTo>
                  <a:lnTo>
                    <a:pt x="122885" y="48538"/>
                  </a:lnTo>
                  <a:lnTo>
                    <a:pt x="122885" y="61520"/>
                  </a:lnTo>
                  <a:lnTo>
                    <a:pt x="127331" y="70232"/>
                  </a:lnTo>
                  <a:lnTo>
                    <a:pt x="137466" y="74321"/>
                  </a:lnTo>
                  <a:lnTo>
                    <a:pt x="141198" y="70764"/>
                  </a:lnTo>
                  <a:lnTo>
                    <a:pt x="136220" y="65962"/>
                  </a:lnTo>
                  <a:lnTo>
                    <a:pt x="134265" y="62228"/>
                  </a:lnTo>
                  <a:lnTo>
                    <a:pt x="134265" y="55827"/>
                  </a:lnTo>
                  <a:lnTo>
                    <a:pt x="136932" y="53160"/>
                  </a:lnTo>
                  <a:lnTo>
                    <a:pt x="157089" y="53160"/>
                  </a:lnTo>
                  <a:lnTo>
                    <a:pt x="156022" y="51561"/>
                  </a:lnTo>
                  <a:lnTo>
                    <a:pt x="147570" y="45672"/>
                  </a:lnTo>
                  <a:lnTo>
                    <a:pt x="136400" y="43383"/>
                  </a:lnTo>
                  <a:close/>
                </a:path>
                <a:path w="467994" h="148589">
                  <a:moveTo>
                    <a:pt x="73785" y="44448"/>
                  </a:moveTo>
                  <a:lnTo>
                    <a:pt x="0" y="44448"/>
                  </a:lnTo>
                  <a:lnTo>
                    <a:pt x="8887" y="55119"/>
                  </a:lnTo>
                  <a:lnTo>
                    <a:pt x="82673" y="55119"/>
                  </a:lnTo>
                  <a:lnTo>
                    <a:pt x="73785" y="44448"/>
                  </a:lnTo>
                  <a:close/>
                </a:path>
                <a:path w="467994" h="148589">
                  <a:moveTo>
                    <a:pt x="82706" y="44448"/>
                  </a:moveTo>
                  <a:lnTo>
                    <a:pt x="73785" y="44448"/>
                  </a:lnTo>
                  <a:lnTo>
                    <a:pt x="82673" y="55119"/>
                  </a:lnTo>
                  <a:lnTo>
                    <a:pt x="91594" y="55119"/>
                  </a:lnTo>
                  <a:lnTo>
                    <a:pt x="82706" y="44448"/>
                  </a:lnTo>
                  <a:close/>
                </a:path>
                <a:path w="467994" h="148589">
                  <a:moveTo>
                    <a:pt x="161262" y="44448"/>
                  </a:moveTo>
                  <a:lnTo>
                    <a:pt x="159868" y="44448"/>
                  </a:lnTo>
                  <a:lnTo>
                    <a:pt x="168756" y="55119"/>
                  </a:lnTo>
                  <a:lnTo>
                    <a:pt x="170149" y="55119"/>
                  </a:lnTo>
                  <a:lnTo>
                    <a:pt x="161262" y="44448"/>
                  </a:lnTo>
                  <a:close/>
                </a:path>
                <a:path w="467994" h="148589">
                  <a:moveTo>
                    <a:pt x="170178" y="44448"/>
                  </a:moveTo>
                  <a:lnTo>
                    <a:pt x="161262" y="44448"/>
                  </a:lnTo>
                  <a:lnTo>
                    <a:pt x="170149" y="55119"/>
                  </a:lnTo>
                  <a:lnTo>
                    <a:pt x="179071" y="55119"/>
                  </a:lnTo>
                  <a:lnTo>
                    <a:pt x="170178" y="44448"/>
                  </a:lnTo>
                  <a:close/>
                </a:path>
                <a:path w="467994" h="148589">
                  <a:moveTo>
                    <a:pt x="409319" y="55119"/>
                  </a:moveTo>
                  <a:lnTo>
                    <a:pt x="395805" y="55119"/>
                  </a:lnTo>
                  <a:lnTo>
                    <a:pt x="395805" y="96900"/>
                  </a:lnTo>
                  <a:lnTo>
                    <a:pt x="398292" y="97257"/>
                  </a:lnTo>
                  <a:lnTo>
                    <a:pt x="402029" y="100813"/>
                  </a:lnTo>
                  <a:lnTo>
                    <a:pt x="434566" y="133351"/>
                  </a:lnTo>
                  <a:lnTo>
                    <a:pt x="435988" y="134801"/>
                  </a:lnTo>
                  <a:lnTo>
                    <a:pt x="436164" y="136579"/>
                  </a:lnTo>
                  <a:lnTo>
                    <a:pt x="436164" y="137113"/>
                  </a:lnTo>
                  <a:lnTo>
                    <a:pt x="435099" y="139247"/>
                  </a:lnTo>
                  <a:lnTo>
                    <a:pt x="434033" y="139780"/>
                  </a:lnTo>
                  <a:lnTo>
                    <a:pt x="431010" y="141202"/>
                  </a:lnTo>
                  <a:lnTo>
                    <a:pt x="438299" y="148492"/>
                  </a:lnTo>
                  <a:lnTo>
                    <a:pt x="449810" y="139247"/>
                  </a:lnTo>
                  <a:lnTo>
                    <a:pt x="449802" y="136579"/>
                  </a:lnTo>
                  <a:lnTo>
                    <a:pt x="449322" y="134981"/>
                  </a:lnTo>
                  <a:lnTo>
                    <a:pt x="409319" y="94946"/>
                  </a:lnTo>
                  <a:lnTo>
                    <a:pt x="409319" y="55119"/>
                  </a:lnTo>
                  <a:close/>
                </a:path>
                <a:path w="467994" h="148589">
                  <a:moveTo>
                    <a:pt x="345843" y="110059"/>
                  </a:moveTo>
                  <a:lnTo>
                    <a:pt x="332333" y="110059"/>
                  </a:lnTo>
                  <a:lnTo>
                    <a:pt x="332333" y="124458"/>
                  </a:lnTo>
                  <a:lnTo>
                    <a:pt x="345843" y="133351"/>
                  </a:lnTo>
                  <a:lnTo>
                    <a:pt x="345843" y="110059"/>
                  </a:lnTo>
                  <a:close/>
                </a:path>
                <a:path w="467994" h="148589">
                  <a:moveTo>
                    <a:pt x="377996" y="44448"/>
                  </a:moveTo>
                  <a:lnTo>
                    <a:pt x="354736" y="44448"/>
                  </a:lnTo>
                  <a:lnTo>
                    <a:pt x="363625" y="55119"/>
                  </a:lnTo>
                  <a:lnTo>
                    <a:pt x="363625" y="124458"/>
                  </a:lnTo>
                  <a:lnTo>
                    <a:pt x="377139" y="133351"/>
                  </a:lnTo>
                  <a:lnTo>
                    <a:pt x="377139" y="55119"/>
                  </a:lnTo>
                  <a:lnTo>
                    <a:pt x="386883" y="55119"/>
                  </a:lnTo>
                  <a:lnTo>
                    <a:pt x="377996" y="44448"/>
                  </a:lnTo>
                  <a:close/>
                </a:path>
                <a:path w="467994" h="148589">
                  <a:moveTo>
                    <a:pt x="291617" y="42494"/>
                  </a:moveTo>
                  <a:lnTo>
                    <a:pt x="285926" y="42494"/>
                  </a:lnTo>
                  <a:lnTo>
                    <a:pt x="277214" y="43383"/>
                  </a:lnTo>
                  <a:lnTo>
                    <a:pt x="269895" y="50673"/>
                  </a:lnTo>
                  <a:lnTo>
                    <a:pt x="269994" y="61520"/>
                  </a:lnTo>
                  <a:lnTo>
                    <a:pt x="272016" y="68775"/>
                  </a:lnTo>
                  <a:lnTo>
                    <a:pt x="276577" y="76054"/>
                  </a:lnTo>
                  <a:lnTo>
                    <a:pt x="282871" y="82065"/>
                  </a:lnTo>
                  <a:lnTo>
                    <a:pt x="290195" y="85877"/>
                  </a:lnTo>
                  <a:lnTo>
                    <a:pt x="281480" y="89611"/>
                  </a:lnTo>
                  <a:lnTo>
                    <a:pt x="276680" y="99035"/>
                  </a:lnTo>
                  <a:lnTo>
                    <a:pt x="276680" y="106145"/>
                  </a:lnTo>
                  <a:lnTo>
                    <a:pt x="279017" y="113641"/>
                  </a:lnTo>
                  <a:lnTo>
                    <a:pt x="285104" y="119036"/>
                  </a:lnTo>
                  <a:lnTo>
                    <a:pt x="293558" y="122298"/>
                  </a:lnTo>
                  <a:lnTo>
                    <a:pt x="302996" y="123393"/>
                  </a:lnTo>
                  <a:lnTo>
                    <a:pt x="310105" y="122534"/>
                  </a:lnTo>
                  <a:lnTo>
                    <a:pt x="317731" y="119992"/>
                  </a:lnTo>
                  <a:lnTo>
                    <a:pt x="325324" y="115817"/>
                  </a:lnTo>
                  <a:lnTo>
                    <a:pt x="326707" y="114680"/>
                  </a:lnTo>
                  <a:lnTo>
                    <a:pt x="302284" y="114680"/>
                  </a:lnTo>
                  <a:lnTo>
                    <a:pt x="294637" y="113791"/>
                  </a:lnTo>
                  <a:lnTo>
                    <a:pt x="290904" y="112013"/>
                  </a:lnTo>
                  <a:lnTo>
                    <a:pt x="290904" y="99924"/>
                  </a:lnTo>
                  <a:lnTo>
                    <a:pt x="293748" y="91212"/>
                  </a:lnTo>
                  <a:lnTo>
                    <a:pt x="309930" y="91212"/>
                  </a:lnTo>
                  <a:lnTo>
                    <a:pt x="307528" y="81611"/>
                  </a:lnTo>
                  <a:lnTo>
                    <a:pt x="302996" y="81611"/>
                  </a:lnTo>
                  <a:lnTo>
                    <a:pt x="301928" y="81255"/>
                  </a:lnTo>
                  <a:lnTo>
                    <a:pt x="290904" y="81255"/>
                  </a:lnTo>
                  <a:lnTo>
                    <a:pt x="284680" y="76633"/>
                  </a:lnTo>
                  <a:lnTo>
                    <a:pt x="282726" y="67031"/>
                  </a:lnTo>
                  <a:lnTo>
                    <a:pt x="303628" y="67031"/>
                  </a:lnTo>
                  <a:lnTo>
                    <a:pt x="307083" y="63474"/>
                  </a:lnTo>
                  <a:lnTo>
                    <a:pt x="307083" y="62585"/>
                  </a:lnTo>
                  <a:lnTo>
                    <a:pt x="286639" y="62585"/>
                  </a:lnTo>
                  <a:lnTo>
                    <a:pt x="284504" y="61873"/>
                  </a:lnTo>
                  <a:lnTo>
                    <a:pt x="282549" y="60274"/>
                  </a:lnTo>
                  <a:lnTo>
                    <a:pt x="282325" y="59208"/>
                  </a:lnTo>
                  <a:lnTo>
                    <a:pt x="282192" y="58672"/>
                  </a:lnTo>
                  <a:lnTo>
                    <a:pt x="282192" y="53341"/>
                  </a:lnTo>
                  <a:lnTo>
                    <a:pt x="285750" y="49607"/>
                  </a:lnTo>
                  <a:lnTo>
                    <a:pt x="305348" y="49607"/>
                  </a:lnTo>
                  <a:lnTo>
                    <a:pt x="302107" y="44629"/>
                  </a:lnTo>
                  <a:lnTo>
                    <a:pt x="291617" y="42494"/>
                  </a:lnTo>
                  <a:close/>
                </a:path>
                <a:path w="467994" h="148589">
                  <a:moveTo>
                    <a:pt x="345843" y="55119"/>
                  </a:moveTo>
                  <a:lnTo>
                    <a:pt x="332333" y="55119"/>
                  </a:lnTo>
                  <a:lnTo>
                    <a:pt x="332333" y="92988"/>
                  </a:lnTo>
                  <a:lnTo>
                    <a:pt x="323937" y="102754"/>
                  </a:lnTo>
                  <a:lnTo>
                    <a:pt x="316241" y="109502"/>
                  </a:lnTo>
                  <a:lnTo>
                    <a:pt x="309078" y="113417"/>
                  </a:lnTo>
                  <a:lnTo>
                    <a:pt x="302284" y="114680"/>
                  </a:lnTo>
                  <a:lnTo>
                    <a:pt x="326707" y="114680"/>
                  </a:lnTo>
                  <a:lnTo>
                    <a:pt x="332333" y="110059"/>
                  </a:lnTo>
                  <a:lnTo>
                    <a:pt x="345843" y="110059"/>
                  </a:lnTo>
                  <a:lnTo>
                    <a:pt x="345843" y="55119"/>
                  </a:lnTo>
                  <a:close/>
                </a:path>
                <a:path w="467994" h="148589">
                  <a:moveTo>
                    <a:pt x="450035" y="55119"/>
                  </a:moveTo>
                  <a:lnTo>
                    <a:pt x="436520" y="55119"/>
                  </a:lnTo>
                  <a:lnTo>
                    <a:pt x="436520" y="86766"/>
                  </a:lnTo>
                  <a:lnTo>
                    <a:pt x="428165" y="90857"/>
                  </a:lnTo>
                  <a:lnTo>
                    <a:pt x="421232" y="92635"/>
                  </a:lnTo>
                  <a:lnTo>
                    <a:pt x="429587" y="100990"/>
                  </a:lnTo>
                  <a:lnTo>
                    <a:pt x="437907" y="97869"/>
                  </a:lnTo>
                  <a:lnTo>
                    <a:pt x="444145" y="93766"/>
                  </a:lnTo>
                  <a:lnTo>
                    <a:pt x="448215" y="88563"/>
                  </a:lnTo>
                  <a:lnTo>
                    <a:pt x="450035" y="82144"/>
                  </a:lnTo>
                  <a:lnTo>
                    <a:pt x="450035" y="55119"/>
                  </a:lnTo>
                  <a:close/>
                </a:path>
                <a:path w="467994" h="148589">
                  <a:moveTo>
                    <a:pt x="307439" y="81255"/>
                  </a:moveTo>
                  <a:lnTo>
                    <a:pt x="306373" y="81611"/>
                  </a:lnTo>
                  <a:lnTo>
                    <a:pt x="307528" y="81611"/>
                  </a:lnTo>
                  <a:lnTo>
                    <a:pt x="307439" y="81255"/>
                  </a:lnTo>
                  <a:close/>
                </a:path>
                <a:path w="467994" h="148589">
                  <a:moveTo>
                    <a:pt x="303628" y="67031"/>
                  </a:moveTo>
                  <a:lnTo>
                    <a:pt x="282726" y="67031"/>
                  </a:lnTo>
                  <a:lnTo>
                    <a:pt x="284327" y="68454"/>
                  </a:lnTo>
                  <a:lnTo>
                    <a:pt x="287347" y="69519"/>
                  </a:lnTo>
                  <a:lnTo>
                    <a:pt x="290015" y="69698"/>
                  </a:lnTo>
                  <a:lnTo>
                    <a:pt x="301038" y="69698"/>
                  </a:lnTo>
                  <a:lnTo>
                    <a:pt x="303628" y="67031"/>
                  </a:lnTo>
                  <a:close/>
                </a:path>
                <a:path w="467994" h="148589">
                  <a:moveTo>
                    <a:pt x="305348" y="49607"/>
                  </a:moveTo>
                  <a:lnTo>
                    <a:pt x="290904" y="49607"/>
                  </a:lnTo>
                  <a:lnTo>
                    <a:pt x="291793" y="49960"/>
                  </a:lnTo>
                  <a:lnTo>
                    <a:pt x="292859" y="50317"/>
                  </a:lnTo>
                  <a:lnTo>
                    <a:pt x="294460" y="51382"/>
                  </a:lnTo>
                  <a:lnTo>
                    <a:pt x="296240" y="53873"/>
                  </a:lnTo>
                  <a:lnTo>
                    <a:pt x="296240" y="59208"/>
                  </a:lnTo>
                  <a:lnTo>
                    <a:pt x="294281" y="61520"/>
                  </a:lnTo>
                  <a:lnTo>
                    <a:pt x="290548" y="62585"/>
                  </a:lnTo>
                  <a:lnTo>
                    <a:pt x="307083" y="62585"/>
                  </a:lnTo>
                  <a:lnTo>
                    <a:pt x="307083" y="52271"/>
                  </a:lnTo>
                  <a:lnTo>
                    <a:pt x="305348" y="49607"/>
                  </a:lnTo>
                  <a:close/>
                </a:path>
                <a:path w="467994" h="148589">
                  <a:moveTo>
                    <a:pt x="345815" y="44448"/>
                  </a:moveTo>
                  <a:lnTo>
                    <a:pt x="314553" y="44448"/>
                  </a:lnTo>
                  <a:lnTo>
                    <a:pt x="323441" y="55119"/>
                  </a:lnTo>
                  <a:lnTo>
                    <a:pt x="354703" y="55119"/>
                  </a:lnTo>
                  <a:lnTo>
                    <a:pt x="345815" y="44448"/>
                  </a:lnTo>
                  <a:close/>
                </a:path>
                <a:path w="467994" h="148589">
                  <a:moveTo>
                    <a:pt x="354736" y="44448"/>
                  </a:moveTo>
                  <a:lnTo>
                    <a:pt x="345815" y="44448"/>
                  </a:lnTo>
                  <a:lnTo>
                    <a:pt x="354703" y="55119"/>
                  </a:lnTo>
                  <a:lnTo>
                    <a:pt x="363625" y="55119"/>
                  </a:lnTo>
                  <a:lnTo>
                    <a:pt x="354736" y="44448"/>
                  </a:lnTo>
                  <a:close/>
                </a:path>
                <a:path w="467994" h="148589">
                  <a:moveTo>
                    <a:pt x="386027" y="44448"/>
                  </a:moveTo>
                  <a:lnTo>
                    <a:pt x="377996" y="44448"/>
                  </a:lnTo>
                  <a:lnTo>
                    <a:pt x="386883" y="55119"/>
                  </a:lnTo>
                  <a:lnTo>
                    <a:pt x="394915" y="55119"/>
                  </a:lnTo>
                  <a:lnTo>
                    <a:pt x="386027" y="44448"/>
                  </a:lnTo>
                  <a:close/>
                </a:path>
                <a:path w="467994" h="148589">
                  <a:moveTo>
                    <a:pt x="458923" y="44448"/>
                  </a:moveTo>
                  <a:lnTo>
                    <a:pt x="386027" y="44448"/>
                  </a:lnTo>
                  <a:lnTo>
                    <a:pt x="394915" y="55119"/>
                  </a:lnTo>
                  <a:lnTo>
                    <a:pt x="467815" y="55119"/>
                  </a:lnTo>
                  <a:lnTo>
                    <a:pt x="458923" y="44448"/>
                  </a:lnTo>
                  <a:close/>
                </a:path>
                <a:path w="467994" h="148589">
                  <a:moveTo>
                    <a:pt x="351918" y="10666"/>
                  </a:moveTo>
                  <a:lnTo>
                    <a:pt x="329276" y="10666"/>
                  </a:lnTo>
                  <a:lnTo>
                    <a:pt x="338914" y="13044"/>
                  </a:lnTo>
                  <a:lnTo>
                    <a:pt x="347302" y="19823"/>
                  </a:lnTo>
                  <a:lnTo>
                    <a:pt x="355256" y="30469"/>
                  </a:lnTo>
                  <a:lnTo>
                    <a:pt x="363592" y="44448"/>
                  </a:lnTo>
                  <a:lnTo>
                    <a:pt x="372840" y="44448"/>
                  </a:lnTo>
                  <a:lnTo>
                    <a:pt x="362634" y="26102"/>
                  </a:lnTo>
                  <a:lnTo>
                    <a:pt x="353613" y="12089"/>
                  </a:lnTo>
                  <a:lnTo>
                    <a:pt x="351918" y="10666"/>
                  </a:lnTo>
                  <a:close/>
                </a:path>
                <a:path w="467994" h="148589">
                  <a:moveTo>
                    <a:pt x="458006" y="9777"/>
                  </a:moveTo>
                  <a:lnTo>
                    <a:pt x="448941" y="18845"/>
                  </a:lnTo>
                  <a:lnTo>
                    <a:pt x="458006" y="27914"/>
                  </a:lnTo>
                  <a:lnTo>
                    <a:pt x="467074" y="18845"/>
                  </a:lnTo>
                  <a:lnTo>
                    <a:pt x="458006" y="9777"/>
                  </a:lnTo>
                  <a:close/>
                </a:path>
                <a:path w="467994" h="148589">
                  <a:moveTo>
                    <a:pt x="327855" y="0"/>
                  </a:moveTo>
                  <a:lnTo>
                    <a:pt x="325544" y="0"/>
                  </a:lnTo>
                  <a:lnTo>
                    <a:pt x="316119" y="888"/>
                  </a:lnTo>
                  <a:lnTo>
                    <a:pt x="313631" y="1245"/>
                  </a:lnTo>
                  <a:lnTo>
                    <a:pt x="323409" y="11022"/>
                  </a:lnTo>
                  <a:lnTo>
                    <a:pt x="326433" y="11022"/>
                  </a:lnTo>
                  <a:lnTo>
                    <a:pt x="326790" y="10666"/>
                  </a:lnTo>
                  <a:lnTo>
                    <a:pt x="351918" y="10666"/>
                  </a:lnTo>
                  <a:lnTo>
                    <a:pt x="342959" y="3144"/>
                  </a:lnTo>
                  <a:lnTo>
                    <a:pt x="327855" y="0"/>
                  </a:lnTo>
                  <a:close/>
                </a:path>
              </a:pathLst>
            </a:custGeom>
            <a:solidFill>
              <a:srgbClr val="000000"/>
            </a:solidFill>
          </p:spPr>
          <p:txBody>
            <a:bodyPr wrap="square" lIns="0" tIns="0" rIns="0" bIns="0" rtlCol="0"/>
            <a:lstStyle/>
            <a:p>
              <a:endParaRPr sz="1235"/>
            </a:p>
          </p:txBody>
        </p:sp>
        <p:pic>
          <p:nvPicPr>
            <p:cNvPr id="13" name="object 13"/>
            <p:cNvPicPr/>
            <p:nvPr/>
          </p:nvPicPr>
          <p:blipFill>
            <a:blip r:embed="rId7" cstate="print"/>
            <a:stretch>
              <a:fillRect/>
            </a:stretch>
          </p:blipFill>
          <p:spPr>
            <a:xfrm>
              <a:off x="960696" y="5663832"/>
              <a:ext cx="1292636" cy="148493"/>
            </a:xfrm>
            <a:prstGeom prst="rect">
              <a:avLst/>
            </a:prstGeom>
          </p:spPr>
        </p:pic>
        <p:pic>
          <p:nvPicPr>
            <p:cNvPr id="14" name="object 14"/>
            <p:cNvPicPr/>
            <p:nvPr/>
          </p:nvPicPr>
          <p:blipFill>
            <a:blip r:embed="rId8" cstate="print"/>
            <a:stretch>
              <a:fillRect/>
            </a:stretch>
          </p:blipFill>
          <p:spPr>
            <a:xfrm>
              <a:off x="2529716" y="5726851"/>
              <a:ext cx="1870311" cy="174452"/>
            </a:xfrm>
            <a:prstGeom prst="rect">
              <a:avLst/>
            </a:prstGeom>
          </p:spPr>
        </p:pic>
        <p:pic>
          <p:nvPicPr>
            <p:cNvPr id="15" name="object 15"/>
            <p:cNvPicPr/>
            <p:nvPr/>
          </p:nvPicPr>
          <p:blipFill>
            <a:blip r:embed="rId9" cstate="print"/>
            <a:stretch>
              <a:fillRect/>
            </a:stretch>
          </p:blipFill>
          <p:spPr>
            <a:xfrm>
              <a:off x="577943" y="6278327"/>
              <a:ext cx="2718316" cy="761792"/>
            </a:xfrm>
            <a:prstGeom prst="rect">
              <a:avLst/>
            </a:prstGeom>
          </p:spPr>
        </p:pic>
        <p:pic>
          <p:nvPicPr>
            <p:cNvPr id="16" name="object 16"/>
            <p:cNvPicPr/>
            <p:nvPr/>
          </p:nvPicPr>
          <p:blipFill>
            <a:blip r:embed="rId10" cstate="print"/>
            <a:stretch>
              <a:fillRect/>
            </a:stretch>
          </p:blipFill>
          <p:spPr>
            <a:xfrm>
              <a:off x="0" y="2378981"/>
              <a:ext cx="493718" cy="259329"/>
            </a:xfrm>
            <a:prstGeom prst="rect">
              <a:avLst/>
            </a:prstGeom>
          </p:spPr>
        </p:pic>
        <p:pic>
          <p:nvPicPr>
            <p:cNvPr id="17" name="object 17"/>
            <p:cNvPicPr/>
            <p:nvPr/>
          </p:nvPicPr>
          <p:blipFill>
            <a:blip r:embed="rId11" cstate="print"/>
            <a:stretch>
              <a:fillRect/>
            </a:stretch>
          </p:blipFill>
          <p:spPr>
            <a:xfrm>
              <a:off x="513259" y="1622818"/>
              <a:ext cx="3900779" cy="3987169"/>
            </a:xfrm>
            <a:prstGeom prst="rect">
              <a:avLst/>
            </a:prstGeom>
          </p:spPr>
        </p:pic>
        <p:pic>
          <p:nvPicPr>
            <p:cNvPr id="18" name="object 18"/>
            <p:cNvPicPr/>
            <p:nvPr/>
          </p:nvPicPr>
          <p:blipFill>
            <a:blip r:embed="rId12" cstate="print"/>
            <a:stretch>
              <a:fillRect/>
            </a:stretch>
          </p:blipFill>
          <p:spPr>
            <a:xfrm>
              <a:off x="2736475" y="1782251"/>
              <a:ext cx="333600" cy="419029"/>
            </a:xfrm>
            <a:prstGeom prst="rect">
              <a:avLst/>
            </a:prstGeom>
          </p:spPr>
        </p:pic>
        <p:pic>
          <p:nvPicPr>
            <p:cNvPr id="19" name="object 19"/>
            <p:cNvPicPr/>
            <p:nvPr/>
          </p:nvPicPr>
          <p:blipFill>
            <a:blip r:embed="rId13" cstate="print"/>
            <a:stretch>
              <a:fillRect/>
            </a:stretch>
          </p:blipFill>
          <p:spPr>
            <a:xfrm>
              <a:off x="2836284" y="1892376"/>
              <a:ext cx="112186" cy="134848"/>
            </a:xfrm>
            <a:prstGeom prst="rect">
              <a:avLst/>
            </a:prstGeom>
          </p:spPr>
        </p:pic>
        <p:pic>
          <p:nvPicPr>
            <p:cNvPr id="20" name="object 20"/>
            <p:cNvPicPr/>
            <p:nvPr/>
          </p:nvPicPr>
          <p:blipFill>
            <a:blip r:embed="rId14" cstate="print"/>
            <a:stretch>
              <a:fillRect/>
            </a:stretch>
          </p:blipFill>
          <p:spPr>
            <a:xfrm>
              <a:off x="4048070" y="2831414"/>
              <a:ext cx="346208" cy="440928"/>
            </a:xfrm>
            <a:prstGeom prst="rect">
              <a:avLst/>
            </a:prstGeom>
          </p:spPr>
        </p:pic>
        <p:pic>
          <p:nvPicPr>
            <p:cNvPr id="21" name="object 21"/>
            <p:cNvPicPr/>
            <p:nvPr/>
          </p:nvPicPr>
          <p:blipFill>
            <a:blip r:embed="rId15" cstate="print"/>
            <a:stretch>
              <a:fillRect/>
            </a:stretch>
          </p:blipFill>
          <p:spPr>
            <a:xfrm>
              <a:off x="4142628" y="2937513"/>
              <a:ext cx="115175" cy="183955"/>
            </a:xfrm>
            <a:prstGeom prst="rect">
              <a:avLst/>
            </a:prstGeom>
          </p:spPr>
        </p:pic>
        <p:pic>
          <p:nvPicPr>
            <p:cNvPr id="22" name="object 22"/>
            <p:cNvPicPr/>
            <p:nvPr/>
          </p:nvPicPr>
          <p:blipFill>
            <a:blip r:embed="rId16" cstate="print"/>
            <a:stretch>
              <a:fillRect/>
            </a:stretch>
          </p:blipFill>
          <p:spPr>
            <a:xfrm>
              <a:off x="3493159" y="4336714"/>
              <a:ext cx="333600" cy="420538"/>
            </a:xfrm>
            <a:prstGeom prst="rect">
              <a:avLst/>
            </a:prstGeom>
          </p:spPr>
        </p:pic>
        <p:pic>
          <p:nvPicPr>
            <p:cNvPr id="23" name="object 23"/>
            <p:cNvPicPr/>
            <p:nvPr/>
          </p:nvPicPr>
          <p:blipFill>
            <a:blip r:embed="rId17" cstate="print"/>
            <a:stretch>
              <a:fillRect/>
            </a:stretch>
          </p:blipFill>
          <p:spPr>
            <a:xfrm>
              <a:off x="1366037" y="2870536"/>
              <a:ext cx="333602" cy="420536"/>
            </a:xfrm>
            <a:prstGeom prst="rect">
              <a:avLst/>
            </a:prstGeom>
          </p:spPr>
        </p:pic>
        <p:pic>
          <p:nvPicPr>
            <p:cNvPr id="24" name="object 24"/>
            <p:cNvPicPr/>
            <p:nvPr/>
          </p:nvPicPr>
          <p:blipFill>
            <a:blip r:embed="rId18" cstate="print"/>
            <a:stretch>
              <a:fillRect/>
            </a:stretch>
          </p:blipFill>
          <p:spPr>
            <a:xfrm>
              <a:off x="1468033" y="2952680"/>
              <a:ext cx="81165" cy="163192"/>
            </a:xfrm>
            <a:prstGeom prst="rect">
              <a:avLst/>
            </a:prstGeom>
          </p:spPr>
        </p:pic>
        <p:pic>
          <p:nvPicPr>
            <p:cNvPr id="25" name="object 25"/>
            <p:cNvPicPr/>
            <p:nvPr/>
          </p:nvPicPr>
          <p:blipFill>
            <a:blip r:embed="rId19" cstate="print"/>
            <a:stretch>
              <a:fillRect/>
            </a:stretch>
          </p:blipFill>
          <p:spPr>
            <a:xfrm>
              <a:off x="1869692" y="4398340"/>
              <a:ext cx="333600" cy="420428"/>
            </a:xfrm>
            <a:prstGeom prst="rect">
              <a:avLst/>
            </a:prstGeom>
          </p:spPr>
        </p:pic>
        <p:pic>
          <p:nvPicPr>
            <p:cNvPr id="26" name="object 26"/>
            <p:cNvPicPr/>
            <p:nvPr/>
          </p:nvPicPr>
          <p:blipFill>
            <a:blip r:embed="rId20" cstate="print"/>
            <a:stretch>
              <a:fillRect/>
            </a:stretch>
          </p:blipFill>
          <p:spPr>
            <a:xfrm>
              <a:off x="1963414" y="4508700"/>
              <a:ext cx="112186" cy="179939"/>
            </a:xfrm>
            <a:prstGeom prst="rect">
              <a:avLst/>
            </a:prstGeom>
          </p:spPr>
        </p:pic>
        <p:pic>
          <p:nvPicPr>
            <p:cNvPr id="27" name="object 27"/>
            <p:cNvPicPr/>
            <p:nvPr/>
          </p:nvPicPr>
          <p:blipFill>
            <a:blip r:embed="rId21" cstate="print"/>
            <a:stretch>
              <a:fillRect/>
            </a:stretch>
          </p:blipFill>
          <p:spPr>
            <a:xfrm>
              <a:off x="3585693" y="4442428"/>
              <a:ext cx="123915" cy="183229"/>
            </a:xfrm>
            <a:prstGeom prst="rect">
              <a:avLst/>
            </a:prstGeom>
          </p:spPr>
        </p:pic>
        <p:pic>
          <p:nvPicPr>
            <p:cNvPr id="28" name="object 28"/>
            <p:cNvPicPr/>
            <p:nvPr/>
          </p:nvPicPr>
          <p:blipFill>
            <a:blip r:embed="rId22" cstate="print"/>
            <a:stretch>
              <a:fillRect/>
            </a:stretch>
          </p:blipFill>
          <p:spPr>
            <a:xfrm>
              <a:off x="2455513" y="7420179"/>
              <a:ext cx="127872" cy="91145"/>
            </a:xfrm>
            <a:prstGeom prst="rect">
              <a:avLst/>
            </a:prstGeom>
          </p:spPr>
        </p:pic>
      </p:gr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2960263" y="2930977"/>
            <a:ext cx="1071102" cy="1100066"/>
          </a:xfrm>
          <a:prstGeom prst="rect">
            <a:avLst/>
          </a:prstGeom>
        </p:spPr>
      </p:pic>
      <p:pic>
        <p:nvPicPr>
          <p:cNvPr id="8" name="object 8"/>
          <p:cNvPicPr/>
          <p:nvPr/>
        </p:nvPicPr>
        <p:blipFill>
          <a:blip r:embed="rId3" cstate="print"/>
          <a:stretch>
            <a:fillRect/>
          </a:stretch>
        </p:blipFill>
        <p:spPr>
          <a:xfrm>
            <a:off x="2546252" y="1695927"/>
            <a:ext cx="4346917" cy="4361068"/>
          </a:xfrm>
          <a:prstGeom prst="rect">
            <a:avLst/>
          </a:prstGeom>
        </p:spPr>
      </p:pic>
      <p:graphicFrame>
        <p:nvGraphicFramePr>
          <p:cNvPr id="9" name="object 9"/>
          <p:cNvGraphicFramePr>
            <a:graphicFrameLocks noGrp="1"/>
          </p:cNvGraphicFramePr>
          <p:nvPr>
            <p:extLst>
              <p:ext uri="{D42A27DB-BD31-4B8C-83A1-F6EECF244321}">
                <p14:modId xmlns:p14="http://schemas.microsoft.com/office/powerpoint/2010/main" val="2110885104"/>
              </p:ext>
            </p:extLst>
          </p:nvPr>
        </p:nvGraphicFramePr>
        <p:xfrm>
          <a:off x="1665131" y="1363733"/>
          <a:ext cx="6515852" cy="5025456"/>
        </p:xfrm>
        <a:graphic>
          <a:graphicData uri="http://schemas.openxmlformats.org/drawingml/2006/table">
            <a:tbl>
              <a:tblPr firstRow="1" bandRow="1">
                <a:tableStyleId>{2D5ABB26-0587-4C30-8999-92F81FD0307C}</a:tableStyleId>
              </a:tblPr>
              <a:tblGrid>
                <a:gridCol w="3257926">
                  <a:extLst>
                    <a:ext uri="{9D8B030D-6E8A-4147-A177-3AD203B41FA5}">
                      <a16:colId xmlns:a16="http://schemas.microsoft.com/office/drawing/2014/main" val="20000"/>
                    </a:ext>
                  </a:extLst>
                </a:gridCol>
                <a:gridCol w="3257926">
                  <a:extLst>
                    <a:ext uri="{9D8B030D-6E8A-4147-A177-3AD203B41FA5}">
                      <a16:colId xmlns:a16="http://schemas.microsoft.com/office/drawing/2014/main" val="20001"/>
                    </a:ext>
                  </a:extLst>
                </a:gridCol>
              </a:tblGrid>
              <a:tr h="244424">
                <a:tc>
                  <a:txBody>
                    <a:bodyPr/>
                    <a:lstStyle/>
                    <a:p>
                      <a:pPr>
                        <a:lnSpc>
                          <a:spcPct val="100000"/>
                        </a:lnSpc>
                      </a:pPr>
                      <a:endParaRPr sz="1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1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1527564">
                <a:tc>
                  <a:txBody>
                    <a:bodyPr/>
                    <a:lstStyle/>
                    <a:p>
                      <a:pPr>
                        <a:lnSpc>
                          <a:spcPct val="100000"/>
                        </a:lnSpc>
                      </a:pPr>
                      <a:endParaRPr sz="1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1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1629901">
                <a:tc>
                  <a:txBody>
                    <a:bodyPr/>
                    <a:lstStyle/>
                    <a:p>
                      <a:pPr>
                        <a:lnSpc>
                          <a:spcPct val="100000"/>
                        </a:lnSpc>
                      </a:pPr>
                      <a:endParaRPr sz="1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1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r h="1623567">
                <a:tc>
                  <a:txBody>
                    <a:bodyPr/>
                    <a:lstStyle/>
                    <a:p>
                      <a:pPr>
                        <a:lnSpc>
                          <a:spcPct val="100000"/>
                        </a:lnSpc>
                      </a:pPr>
                      <a:endParaRPr sz="1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1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3"/>
                  </a:ext>
                </a:extLst>
              </a:tr>
            </a:tbl>
          </a:graphicData>
        </a:graphic>
      </p:graphicFrame>
      <p:pic>
        <p:nvPicPr>
          <p:cNvPr id="10" name="object 10"/>
          <p:cNvPicPr/>
          <p:nvPr/>
        </p:nvPicPr>
        <p:blipFill>
          <a:blip r:embed="rId4" cstate="print"/>
          <a:stretch>
            <a:fillRect/>
          </a:stretch>
        </p:blipFill>
        <p:spPr>
          <a:xfrm>
            <a:off x="1159427" y="577195"/>
            <a:ext cx="1800836" cy="327829"/>
          </a:xfrm>
          <a:prstGeom prst="rect">
            <a:avLst/>
          </a:prstGeom>
        </p:spPr>
      </p:pic>
      <p:sp>
        <p:nvSpPr>
          <p:cNvPr id="11" name="object 11"/>
          <p:cNvSpPr/>
          <p:nvPr/>
        </p:nvSpPr>
        <p:spPr>
          <a:xfrm>
            <a:off x="3404919" y="1446553"/>
            <a:ext cx="500903" cy="138393"/>
          </a:xfrm>
          <a:custGeom>
            <a:avLst/>
            <a:gdLst/>
            <a:ahLst/>
            <a:cxnLst/>
            <a:rect l="l" t="t" r="r" b="b"/>
            <a:pathLst>
              <a:path w="567689" h="156844">
                <a:moveTo>
                  <a:pt x="102445" y="130046"/>
                </a:moveTo>
                <a:lnTo>
                  <a:pt x="80906" y="130046"/>
                </a:lnTo>
                <a:lnTo>
                  <a:pt x="80906" y="140205"/>
                </a:lnTo>
                <a:lnTo>
                  <a:pt x="102445" y="152398"/>
                </a:lnTo>
                <a:lnTo>
                  <a:pt x="102445" y="130046"/>
                </a:lnTo>
                <a:close/>
              </a:path>
              <a:path w="567689" h="156844">
                <a:moveTo>
                  <a:pt x="209330" y="117447"/>
                </a:moveTo>
                <a:lnTo>
                  <a:pt x="187791" y="117447"/>
                </a:lnTo>
                <a:lnTo>
                  <a:pt x="187791" y="140205"/>
                </a:lnTo>
                <a:lnTo>
                  <a:pt x="209330" y="152398"/>
                </a:lnTo>
                <a:lnTo>
                  <a:pt x="209330" y="117447"/>
                </a:lnTo>
                <a:close/>
              </a:path>
              <a:path w="567689" h="156844">
                <a:moveTo>
                  <a:pt x="259316" y="48765"/>
                </a:moveTo>
                <a:lnTo>
                  <a:pt x="217454" y="48765"/>
                </a:lnTo>
                <a:lnTo>
                  <a:pt x="229647" y="62989"/>
                </a:lnTo>
                <a:lnTo>
                  <a:pt x="229647" y="140205"/>
                </a:lnTo>
                <a:lnTo>
                  <a:pt x="251186" y="152398"/>
                </a:lnTo>
                <a:lnTo>
                  <a:pt x="251186" y="62989"/>
                </a:lnTo>
                <a:lnTo>
                  <a:pt x="271505" y="62989"/>
                </a:lnTo>
                <a:lnTo>
                  <a:pt x="259316" y="48765"/>
                </a:lnTo>
                <a:close/>
              </a:path>
              <a:path w="567689" h="156844">
                <a:moveTo>
                  <a:pt x="51441" y="74168"/>
                </a:moveTo>
                <a:lnTo>
                  <a:pt x="38643" y="74168"/>
                </a:lnTo>
                <a:lnTo>
                  <a:pt x="32749" y="79448"/>
                </a:lnTo>
                <a:lnTo>
                  <a:pt x="24822" y="88999"/>
                </a:lnTo>
                <a:lnTo>
                  <a:pt x="22385" y="99159"/>
                </a:lnTo>
                <a:lnTo>
                  <a:pt x="22385" y="104037"/>
                </a:lnTo>
                <a:lnTo>
                  <a:pt x="25096" y="116291"/>
                </a:lnTo>
                <a:lnTo>
                  <a:pt x="32799" y="127402"/>
                </a:lnTo>
                <a:lnTo>
                  <a:pt x="44844" y="135467"/>
                </a:lnTo>
                <a:lnTo>
                  <a:pt x="60585" y="138578"/>
                </a:lnTo>
                <a:lnTo>
                  <a:pt x="69121" y="138578"/>
                </a:lnTo>
                <a:lnTo>
                  <a:pt x="72170" y="134719"/>
                </a:lnTo>
                <a:lnTo>
                  <a:pt x="80906" y="130046"/>
                </a:lnTo>
                <a:lnTo>
                  <a:pt x="102445" y="130046"/>
                </a:lnTo>
                <a:lnTo>
                  <a:pt x="102445" y="123746"/>
                </a:lnTo>
                <a:lnTo>
                  <a:pt x="43517" y="123746"/>
                </a:lnTo>
                <a:lnTo>
                  <a:pt x="39251" y="116838"/>
                </a:lnTo>
                <a:lnTo>
                  <a:pt x="52254" y="89406"/>
                </a:lnTo>
                <a:lnTo>
                  <a:pt x="126824" y="89406"/>
                </a:lnTo>
                <a:lnTo>
                  <a:pt x="124508" y="84935"/>
                </a:lnTo>
                <a:lnTo>
                  <a:pt x="80906" y="84935"/>
                </a:lnTo>
                <a:lnTo>
                  <a:pt x="77656" y="83106"/>
                </a:lnTo>
                <a:lnTo>
                  <a:pt x="72778" y="80463"/>
                </a:lnTo>
                <a:lnTo>
                  <a:pt x="69933" y="79448"/>
                </a:lnTo>
                <a:lnTo>
                  <a:pt x="64649" y="76805"/>
                </a:lnTo>
                <a:lnTo>
                  <a:pt x="60991" y="75384"/>
                </a:lnTo>
                <a:lnTo>
                  <a:pt x="55098" y="74574"/>
                </a:lnTo>
                <a:lnTo>
                  <a:pt x="51441" y="74168"/>
                </a:lnTo>
                <a:close/>
              </a:path>
              <a:path w="567689" h="156844">
                <a:moveTo>
                  <a:pt x="160967" y="62989"/>
                </a:moveTo>
                <a:lnTo>
                  <a:pt x="144914" y="62989"/>
                </a:lnTo>
                <a:lnTo>
                  <a:pt x="147759" y="66240"/>
                </a:lnTo>
                <a:lnTo>
                  <a:pt x="149180" y="70304"/>
                </a:lnTo>
                <a:lnTo>
                  <a:pt x="128656" y="92942"/>
                </a:lnTo>
                <a:lnTo>
                  <a:pt x="129877" y="95299"/>
                </a:lnTo>
                <a:lnTo>
                  <a:pt x="122706" y="96093"/>
                </a:lnTo>
                <a:lnTo>
                  <a:pt x="121781" y="96330"/>
                </a:lnTo>
                <a:lnTo>
                  <a:pt x="126505" y="108439"/>
                </a:lnTo>
                <a:lnTo>
                  <a:pt x="134458" y="120418"/>
                </a:lnTo>
                <a:lnTo>
                  <a:pt x="145648" y="128625"/>
                </a:lnTo>
                <a:lnTo>
                  <a:pt x="160967" y="131669"/>
                </a:lnTo>
                <a:lnTo>
                  <a:pt x="172472" y="127759"/>
                </a:lnTo>
                <a:lnTo>
                  <a:pt x="181455" y="123441"/>
                </a:lnTo>
                <a:lnTo>
                  <a:pt x="187791" y="117447"/>
                </a:lnTo>
                <a:lnTo>
                  <a:pt x="209330" y="117447"/>
                </a:lnTo>
                <a:lnTo>
                  <a:pt x="209330" y="114195"/>
                </a:lnTo>
                <a:lnTo>
                  <a:pt x="156903" y="114195"/>
                </a:lnTo>
                <a:lnTo>
                  <a:pt x="146743" y="112975"/>
                </a:lnTo>
                <a:lnTo>
                  <a:pt x="143899" y="109317"/>
                </a:lnTo>
                <a:lnTo>
                  <a:pt x="138819" y="102208"/>
                </a:lnTo>
                <a:lnTo>
                  <a:pt x="152661" y="99405"/>
                </a:lnTo>
                <a:lnTo>
                  <a:pt x="161322" y="93801"/>
                </a:lnTo>
                <a:lnTo>
                  <a:pt x="165792" y="86407"/>
                </a:lnTo>
                <a:lnTo>
                  <a:pt x="166999" y="78634"/>
                </a:lnTo>
                <a:lnTo>
                  <a:pt x="167062" y="72947"/>
                </a:lnTo>
                <a:lnTo>
                  <a:pt x="163810" y="68069"/>
                </a:lnTo>
                <a:lnTo>
                  <a:pt x="160967" y="62989"/>
                </a:lnTo>
                <a:close/>
              </a:path>
              <a:path w="567689" h="156844">
                <a:moveTo>
                  <a:pt x="126824" y="89406"/>
                </a:moveTo>
                <a:lnTo>
                  <a:pt x="60585" y="89406"/>
                </a:lnTo>
                <a:lnTo>
                  <a:pt x="64041" y="89813"/>
                </a:lnTo>
                <a:lnTo>
                  <a:pt x="71964" y="90627"/>
                </a:lnTo>
                <a:lnTo>
                  <a:pt x="75013" y="93064"/>
                </a:lnTo>
                <a:lnTo>
                  <a:pt x="80906" y="96314"/>
                </a:lnTo>
                <a:lnTo>
                  <a:pt x="80906" y="107694"/>
                </a:lnTo>
                <a:lnTo>
                  <a:pt x="72124" y="115803"/>
                </a:lnTo>
                <a:lnTo>
                  <a:pt x="65819" y="120445"/>
                </a:lnTo>
                <a:lnTo>
                  <a:pt x="60504" y="122724"/>
                </a:lnTo>
                <a:lnTo>
                  <a:pt x="54695" y="123746"/>
                </a:lnTo>
                <a:lnTo>
                  <a:pt x="102445" y="123746"/>
                </a:lnTo>
                <a:lnTo>
                  <a:pt x="102445" y="104037"/>
                </a:lnTo>
                <a:lnTo>
                  <a:pt x="107447" y="100956"/>
                </a:lnTo>
                <a:lnTo>
                  <a:pt x="114714" y="98143"/>
                </a:lnTo>
                <a:lnTo>
                  <a:pt x="121781" y="96330"/>
                </a:lnTo>
                <a:lnTo>
                  <a:pt x="120902" y="94079"/>
                </a:lnTo>
                <a:lnTo>
                  <a:pt x="128656" y="92942"/>
                </a:lnTo>
                <a:lnTo>
                  <a:pt x="126824" y="89406"/>
                </a:lnTo>
                <a:close/>
              </a:path>
              <a:path w="567689" h="156844">
                <a:moveTo>
                  <a:pt x="209330" y="62989"/>
                </a:moveTo>
                <a:lnTo>
                  <a:pt x="187791" y="62989"/>
                </a:lnTo>
                <a:lnTo>
                  <a:pt x="187791" y="100379"/>
                </a:lnTo>
                <a:lnTo>
                  <a:pt x="180106" y="107252"/>
                </a:lnTo>
                <a:lnTo>
                  <a:pt x="171736" y="111477"/>
                </a:lnTo>
                <a:lnTo>
                  <a:pt x="163672" y="113608"/>
                </a:lnTo>
                <a:lnTo>
                  <a:pt x="156903" y="114195"/>
                </a:lnTo>
                <a:lnTo>
                  <a:pt x="209330" y="114195"/>
                </a:lnTo>
                <a:lnTo>
                  <a:pt x="209330" y="62989"/>
                </a:lnTo>
                <a:close/>
              </a:path>
              <a:path w="567689" h="156844">
                <a:moveTo>
                  <a:pt x="128656" y="92942"/>
                </a:moveTo>
                <a:lnTo>
                  <a:pt x="120902" y="94079"/>
                </a:lnTo>
                <a:lnTo>
                  <a:pt x="121781" y="96330"/>
                </a:lnTo>
                <a:lnTo>
                  <a:pt x="122706" y="96093"/>
                </a:lnTo>
                <a:lnTo>
                  <a:pt x="129877" y="95299"/>
                </a:lnTo>
                <a:lnTo>
                  <a:pt x="128656" y="92942"/>
                </a:lnTo>
                <a:close/>
              </a:path>
              <a:path w="567689" h="156844">
                <a:moveTo>
                  <a:pt x="102445" y="62989"/>
                </a:moveTo>
                <a:lnTo>
                  <a:pt x="80906" y="62989"/>
                </a:lnTo>
                <a:lnTo>
                  <a:pt x="80906" y="84935"/>
                </a:lnTo>
                <a:lnTo>
                  <a:pt x="124508" y="84935"/>
                </a:lnTo>
                <a:lnTo>
                  <a:pt x="123456" y="82904"/>
                </a:lnTo>
                <a:lnTo>
                  <a:pt x="102445" y="82904"/>
                </a:lnTo>
                <a:lnTo>
                  <a:pt x="102445" y="62989"/>
                </a:lnTo>
                <a:close/>
              </a:path>
              <a:path w="567689" h="156844">
                <a:moveTo>
                  <a:pt x="121140" y="78433"/>
                </a:moveTo>
                <a:lnTo>
                  <a:pt x="117684" y="78634"/>
                </a:lnTo>
                <a:lnTo>
                  <a:pt x="106509" y="79654"/>
                </a:lnTo>
                <a:lnTo>
                  <a:pt x="102445" y="82904"/>
                </a:lnTo>
                <a:lnTo>
                  <a:pt x="123456" y="82904"/>
                </a:lnTo>
                <a:lnTo>
                  <a:pt x="121140" y="78433"/>
                </a:lnTo>
                <a:close/>
              </a:path>
              <a:path w="567689" h="156844">
                <a:moveTo>
                  <a:pt x="100584" y="48765"/>
                </a:moveTo>
                <a:lnTo>
                  <a:pt x="0" y="48765"/>
                </a:lnTo>
                <a:lnTo>
                  <a:pt x="12190" y="62989"/>
                </a:lnTo>
                <a:lnTo>
                  <a:pt x="112774" y="62989"/>
                </a:lnTo>
                <a:lnTo>
                  <a:pt x="100584" y="48765"/>
                </a:lnTo>
                <a:close/>
              </a:path>
              <a:path w="567689" h="156844">
                <a:moveTo>
                  <a:pt x="115855" y="48765"/>
                </a:moveTo>
                <a:lnTo>
                  <a:pt x="100584" y="48765"/>
                </a:lnTo>
                <a:lnTo>
                  <a:pt x="112774" y="62989"/>
                </a:lnTo>
                <a:lnTo>
                  <a:pt x="128049" y="62989"/>
                </a:lnTo>
                <a:lnTo>
                  <a:pt x="115855" y="48765"/>
                </a:lnTo>
                <a:close/>
              </a:path>
              <a:path w="567689" h="156844">
                <a:moveTo>
                  <a:pt x="207263" y="48765"/>
                </a:moveTo>
                <a:lnTo>
                  <a:pt x="115855" y="48765"/>
                </a:lnTo>
                <a:lnTo>
                  <a:pt x="128049" y="62989"/>
                </a:lnTo>
                <a:lnTo>
                  <a:pt x="219453" y="62989"/>
                </a:lnTo>
                <a:lnTo>
                  <a:pt x="207263" y="48765"/>
                </a:lnTo>
                <a:close/>
              </a:path>
              <a:path w="567689" h="156844">
                <a:moveTo>
                  <a:pt x="217454" y="48765"/>
                </a:moveTo>
                <a:lnTo>
                  <a:pt x="207263" y="48765"/>
                </a:lnTo>
                <a:lnTo>
                  <a:pt x="219453" y="62989"/>
                </a:lnTo>
                <a:lnTo>
                  <a:pt x="229647" y="62989"/>
                </a:lnTo>
                <a:lnTo>
                  <a:pt x="217454" y="48765"/>
                </a:lnTo>
                <a:close/>
              </a:path>
              <a:path w="567689" h="156844">
                <a:moveTo>
                  <a:pt x="503557" y="88592"/>
                </a:moveTo>
                <a:lnTo>
                  <a:pt x="491126" y="88592"/>
                </a:lnTo>
                <a:lnTo>
                  <a:pt x="487062" y="91436"/>
                </a:lnTo>
                <a:lnTo>
                  <a:pt x="516752" y="137645"/>
                </a:lnTo>
                <a:lnTo>
                  <a:pt x="547042" y="156495"/>
                </a:lnTo>
                <a:lnTo>
                  <a:pt x="553745" y="150569"/>
                </a:lnTo>
                <a:lnTo>
                  <a:pt x="536819" y="137555"/>
                </a:lnTo>
                <a:lnTo>
                  <a:pt x="525933" y="126160"/>
                </a:lnTo>
                <a:lnTo>
                  <a:pt x="520113" y="118079"/>
                </a:lnTo>
                <a:lnTo>
                  <a:pt x="518389" y="115009"/>
                </a:lnTo>
                <a:lnTo>
                  <a:pt x="527536" y="107678"/>
                </a:lnTo>
                <a:lnTo>
                  <a:pt x="533196" y="100556"/>
                </a:lnTo>
                <a:lnTo>
                  <a:pt x="536076" y="93549"/>
                </a:lnTo>
                <a:lnTo>
                  <a:pt x="536389" y="90827"/>
                </a:lnTo>
                <a:lnTo>
                  <a:pt x="510466" y="90827"/>
                </a:lnTo>
                <a:lnTo>
                  <a:pt x="503965" y="89406"/>
                </a:lnTo>
                <a:lnTo>
                  <a:pt x="503557" y="88592"/>
                </a:lnTo>
                <a:close/>
              </a:path>
              <a:path w="567689" h="156844">
                <a:moveTo>
                  <a:pt x="422683" y="130046"/>
                </a:moveTo>
                <a:lnTo>
                  <a:pt x="401144" y="130046"/>
                </a:lnTo>
                <a:lnTo>
                  <a:pt x="401144" y="140205"/>
                </a:lnTo>
                <a:lnTo>
                  <a:pt x="422683" y="152398"/>
                </a:lnTo>
                <a:lnTo>
                  <a:pt x="422683" y="130046"/>
                </a:lnTo>
                <a:close/>
              </a:path>
              <a:path w="567689" h="156844">
                <a:moveTo>
                  <a:pt x="467048" y="95299"/>
                </a:moveTo>
                <a:lnTo>
                  <a:pt x="446051" y="95299"/>
                </a:lnTo>
                <a:lnTo>
                  <a:pt x="450724" y="95501"/>
                </a:lnTo>
                <a:lnTo>
                  <a:pt x="457431" y="98957"/>
                </a:lnTo>
                <a:lnTo>
                  <a:pt x="457431" y="106474"/>
                </a:lnTo>
                <a:lnTo>
                  <a:pt x="456551" y="112119"/>
                </a:lnTo>
                <a:lnTo>
                  <a:pt x="453747" y="118412"/>
                </a:lnTo>
                <a:lnTo>
                  <a:pt x="448772" y="125847"/>
                </a:lnTo>
                <a:lnTo>
                  <a:pt x="441378" y="134920"/>
                </a:lnTo>
                <a:lnTo>
                  <a:pt x="457024" y="146505"/>
                </a:lnTo>
                <a:lnTo>
                  <a:pt x="463701" y="138361"/>
                </a:lnTo>
                <a:lnTo>
                  <a:pt x="468683" y="130273"/>
                </a:lnTo>
                <a:lnTo>
                  <a:pt x="471799" y="122530"/>
                </a:lnTo>
                <a:lnTo>
                  <a:pt x="472816" y="115803"/>
                </a:lnTo>
                <a:lnTo>
                  <a:pt x="472811" y="115009"/>
                </a:lnTo>
                <a:lnTo>
                  <a:pt x="470805" y="102266"/>
                </a:lnTo>
                <a:lnTo>
                  <a:pt x="467048" y="95299"/>
                </a:lnTo>
                <a:close/>
              </a:path>
              <a:path w="567689" h="156844">
                <a:moveTo>
                  <a:pt x="371679" y="74168"/>
                </a:moveTo>
                <a:lnTo>
                  <a:pt x="358880" y="74168"/>
                </a:lnTo>
                <a:lnTo>
                  <a:pt x="352987" y="79448"/>
                </a:lnTo>
                <a:lnTo>
                  <a:pt x="345060" y="88999"/>
                </a:lnTo>
                <a:lnTo>
                  <a:pt x="342671" y="98957"/>
                </a:lnTo>
                <a:lnTo>
                  <a:pt x="342623" y="104037"/>
                </a:lnTo>
                <a:lnTo>
                  <a:pt x="345334" y="116291"/>
                </a:lnTo>
                <a:lnTo>
                  <a:pt x="353037" y="127402"/>
                </a:lnTo>
                <a:lnTo>
                  <a:pt x="365083" y="135467"/>
                </a:lnTo>
                <a:lnTo>
                  <a:pt x="380823" y="138578"/>
                </a:lnTo>
                <a:lnTo>
                  <a:pt x="389359" y="138578"/>
                </a:lnTo>
                <a:lnTo>
                  <a:pt x="392408" y="134719"/>
                </a:lnTo>
                <a:lnTo>
                  <a:pt x="401144" y="130046"/>
                </a:lnTo>
                <a:lnTo>
                  <a:pt x="422683" y="130046"/>
                </a:lnTo>
                <a:lnTo>
                  <a:pt x="422683" y="123746"/>
                </a:lnTo>
                <a:lnTo>
                  <a:pt x="363755" y="123746"/>
                </a:lnTo>
                <a:lnTo>
                  <a:pt x="359490" y="116838"/>
                </a:lnTo>
                <a:lnTo>
                  <a:pt x="359490" y="110538"/>
                </a:lnTo>
                <a:lnTo>
                  <a:pt x="359690" y="106474"/>
                </a:lnTo>
                <a:lnTo>
                  <a:pt x="360504" y="102816"/>
                </a:lnTo>
                <a:lnTo>
                  <a:pt x="366805" y="91641"/>
                </a:lnTo>
                <a:lnTo>
                  <a:pt x="372492" y="89406"/>
                </a:lnTo>
                <a:lnTo>
                  <a:pt x="463151" y="89406"/>
                </a:lnTo>
                <a:lnTo>
                  <a:pt x="457410" y="84935"/>
                </a:lnTo>
                <a:lnTo>
                  <a:pt x="401144" y="84935"/>
                </a:lnTo>
                <a:lnTo>
                  <a:pt x="397894" y="83106"/>
                </a:lnTo>
                <a:lnTo>
                  <a:pt x="393016" y="80463"/>
                </a:lnTo>
                <a:lnTo>
                  <a:pt x="390171" y="79448"/>
                </a:lnTo>
                <a:lnTo>
                  <a:pt x="384887" y="76805"/>
                </a:lnTo>
                <a:lnTo>
                  <a:pt x="381229" y="75384"/>
                </a:lnTo>
                <a:lnTo>
                  <a:pt x="375337" y="74574"/>
                </a:lnTo>
                <a:lnTo>
                  <a:pt x="371679" y="74168"/>
                </a:lnTo>
                <a:close/>
              </a:path>
              <a:path w="567689" h="156844">
                <a:moveTo>
                  <a:pt x="463151" y="89406"/>
                </a:moveTo>
                <a:lnTo>
                  <a:pt x="380823" y="89406"/>
                </a:lnTo>
                <a:lnTo>
                  <a:pt x="384279" y="89813"/>
                </a:lnTo>
                <a:lnTo>
                  <a:pt x="392202" y="90627"/>
                </a:lnTo>
                <a:lnTo>
                  <a:pt x="395251" y="93064"/>
                </a:lnTo>
                <a:lnTo>
                  <a:pt x="401144" y="96314"/>
                </a:lnTo>
                <a:lnTo>
                  <a:pt x="401144" y="107694"/>
                </a:lnTo>
                <a:lnTo>
                  <a:pt x="392362" y="115803"/>
                </a:lnTo>
                <a:lnTo>
                  <a:pt x="386057" y="120445"/>
                </a:lnTo>
                <a:lnTo>
                  <a:pt x="380743" y="122724"/>
                </a:lnTo>
                <a:lnTo>
                  <a:pt x="374933" y="123746"/>
                </a:lnTo>
                <a:lnTo>
                  <a:pt x="422683" y="123746"/>
                </a:lnTo>
                <a:lnTo>
                  <a:pt x="422683" y="104037"/>
                </a:lnTo>
                <a:lnTo>
                  <a:pt x="427155" y="99971"/>
                </a:lnTo>
                <a:lnTo>
                  <a:pt x="437720" y="95299"/>
                </a:lnTo>
                <a:lnTo>
                  <a:pt x="467048" y="95299"/>
                </a:lnTo>
                <a:lnTo>
                  <a:pt x="464390" y="90372"/>
                </a:lnTo>
                <a:lnTo>
                  <a:pt x="463151" y="89406"/>
                </a:lnTo>
                <a:close/>
              </a:path>
              <a:path w="567689" h="156844">
                <a:moveTo>
                  <a:pt x="529970" y="62989"/>
                </a:moveTo>
                <a:lnTo>
                  <a:pt x="514938" y="62989"/>
                </a:lnTo>
                <a:lnTo>
                  <a:pt x="518187" y="67661"/>
                </a:lnTo>
                <a:lnTo>
                  <a:pt x="519203" y="68882"/>
                </a:lnTo>
                <a:lnTo>
                  <a:pt x="519203" y="83718"/>
                </a:lnTo>
                <a:lnTo>
                  <a:pt x="510466" y="90827"/>
                </a:lnTo>
                <a:lnTo>
                  <a:pt x="536389" y="90827"/>
                </a:lnTo>
                <a:lnTo>
                  <a:pt x="536879" y="86561"/>
                </a:lnTo>
                <a:lnTo>
                  <a:pt x="536761" y="82904"/>
                </a:lnTo>
                <a:lnTo>
                  <a:pt x="536653" y="81755"/>
                </a:lnTo>
                <a:lnTo>
                  <a:pt x="536242" y="79448"/>
                </a:lnTo>
                <a:lnTo>
                  <a:pt x="534849" y="69490"/>
                </a:lnTo>
                <a:lnTo>
                  <a:pt x="529970" y="62989"/>
                </a:lnTo>
                <a:close/>
              </a:path>
              <a:path w="567689" h="156844">
                <a:moveTo>
                  <a:pt x="422683" y="62989"/>
                </a:moveTo>
                <a:lnTo>
                  <a:pt x="401144" y="62989"/>
                </a:lnTo>
                <a:lnTo>
                  <a:pt x="401144" y="84935"/>
                </a:lnTo>
                <a:lnTo>
                  <a:pt x="457410" y="84935"/>
                </a:lnTo>
                <a:lnTo>
                  <a:pt x="454803" y="82904"/>
                </a:lnTo>
                <a:lnTo>
                  <a:pt x="422683" y="82904"/>
                </a:lnTo>
                <a:lnTo>
                  <a:pt x="422683" y="62989"/>
                </a:lnTo>
                <a:close/>
              </a:path>
              <a:path w="567689" h="156844">
                <a:moveTo>
                  <a:pt x="437314" y="78433"/>
                </a:moveTo>
                <a:lnTo>
                  <a:pt x="433858" y="78634"/>
                </a:lnTo>
                <a:lnTo>
                  <a:pt x="426747" y="79654"/>
                </a:lnTo>
                <a:lnTo>
                  <a:pt x="422683" y="82904"/>
                </a:lnTo>
                <a:lnTo>
                  <a:pt x="454803" y="82904"/>
                </a:lnTo>
                <a:lnTo>
                  <a:pt x="453328" y="81755"/>
                </a:lnTo>
                <a:lnTo>
                  <a:pt x="437314" y="78433"/>
                </a:lnTo>
                <a:close/>
              </a:path>
              <a:path w="567689" h="156844">
                <a:moveTo>
                  <a:pt x="465729" y="48765"/>
                </a:moveTo>
                <a:lnTo>
                  <a:pt x="320238" y="48765"/>
                </a:lnTo>
                <a:lnTo>
                  <a:pt x="332428" y="62989"/>
                </a:lnTo>
                <a:lnTo>
                  <a:pt x="477918" y="62989"/>
                </a:lnTo>
                <a:lnTo>
                  <a:pt x="465729" y="48765"/>
                </a:lnTo>
                <a:close/>
              </a:path>
              <a:path w="567689" h="156844">
                <a:moveTo>
                  <a:pt x="480999" y="48765"/>
                </a:moveTo>
                <a:lnTo>
                  <a:pt x="465729" y="48765"/>
                </a:lnTo>
                <a:lnTo>
                  <a:pt x="477918" y="62989"/>
                </a:lnTo>
                <a:lnTo>
                  <a:pt x="493193" y="62989"/>
                </a:lnTo>
                <a:lnTo>
                  <a:pt x="480999" y="48765"/>
                </a:lnTo>
                <a:close/>
              </a:path>
              <a:path w="567689" h="156844">
                <a:moveTo>
                  <a:pt x="530365" y="48765"/>
                </a:moveTo>
                <a:lnTo>
                  <a:pt x="480999" y="48765"/>
                </a:lnTo>
                <a:lnTo>
                  <a:pt x="493193" y="62989"/>
                </a:lnTo>
                <a:lnTo>
                  <a:pt x="567361" y="62989"/>
                </a:lnTo>
                <a:lnTo>
                  <a:pt x="556911" y="50800"/>
                </a:lnTo>
                <a:lnTo>
                  <a:pt x="531562" y="50800"/>
                </a:lnTo>
                <a:lnTo>
                  <a:pt x="530365" y="48765"/>
                </a:lnTo>
                <a:close/>
              </a:path>
              <a:path w="567689" h="156844">
                <a:moveTo>
                  <a:pt x="520420" y="14224"/>
                </a:moveTo>
                <a:lnTo>
                  <a:pt x="494377" y="14224"/>
                </a:lnTo>
                <a:lnTo>
                  <a:pt x="505074" y="16624"/>
                </a:lnTo>
                <a:lnTo>
                  <a:pt x="513961" y="23672"/>
                </a:lnTo>
                <a:lnTo>
                  <a:pt x="522352" y="35140"/>
                </a:lnTo>
                <a:lnTo>
                  <a:pt x="531562" y="50800"/>
                </a:lnTo>
                <a:lnTo>
                  <a:pt x="542131" y="50800"/>
                </a:lnTo>
                <a:lnTo>
                  <a:pt x="530468" y="29831"/>
                </a:lnTo>
                <a:lnTo>
                  <a:pt x="520420" y="14224"/>
                </a:lnTo>
                <a:close/>
              </a:path>
              <a:path w="567689" h="156844">
                <a:moveTo>
                  <a:pt x="555167" y="48765"/>
                </a:moveTo>
                <a:lnTo>
                  <a:pt x="540999" y="48765"/>
                </a:lnTo>
                <a:lnTo>
                  <a:pt x="542131" y="50800"/>
                </a:lnTo>
                <a:lnTo>
                  <a:pt x="556911" y="50800"/>
                </a:lnTo>
                <a:lnTo>
                  <a:pt x="555167" y="48765"/>
                </a:lnTo>
                <a:close/>
              </a:path>
              <a:path w="567689" h="156844">
                <a:moveTo>
                  <a:pt x="550865" y="5688"/>
                </a:moveTo>
                <a:lnTo>
                  <a:pt x="536440" y="18083"/>
                </a:lnTo>
                <a:lnTo>
                  <a:pt x="550865" y="30477"/>
                </a:lnTo>
                <a:lnTo>
                  <a:pt x="565294" y="18083"/>
                </a:lnTo>
                <a:lnTo>
                  <a:pt x="550865" y="5688"/>
                </a:lnTo>
                <a:close/>
              </a:path>
              <a:path w="567689" h="156844">
                <a:moveTo>
                  <a:pt x="490720" y="0"/>
                </a:moveTo>
                <a:lnTo>
                  <a:pt x="488077" y="0"/>
                </a:lnTo>
                <a:lnTo>
                  <a:pt x="477310" y="1016"/>
                </a:lnTo>
                <a:lnTo>
                  <a:pt x="474465" y="1422"/>
                </a:lnTo>
                <a:lnTo>
                  <a:pt x="487674" y="14630"/>
                </a:lnTo>
                <a:lnTo>
                  <a:pt x="491126" y="14630"/>
                </a:lnTo>
                <a:lnTo>
                  <a:pt x="491534" y="14224"/>
                </a:lnTo>
                <a:lnTo>
                  <a:pt x="520420" y="14224"/>
                </a:lnTo>
                <a:lnTo>
                  <a:pt x="520158" y="13817"/>
                </a:lnTo>
                <a:lnTo>
                  <a:pt x="507982" y="3593"/>
                </a:lnTo>
                <a:lnTo>
                  <a:pt x="490720" y="0"/>
                </a:lnTo>
                <a:close/>
              </a:path>
            </a:pathLst>
          </a:custGeom>
          <a:solidFill>
            <a:srgbClr val="000000"/>
          </a:solidFill>
        </p:spPr>
        <p:txBody>
          <a:bodyPr wrap="square" lIns="0" tIns="0" rIns="0" bIns="0" rtlCol="0"/>
          <a:lstStyle/>
          <a:p>
            <a:endParaRPr sz="1235"/>
          </a:p>
        </p:txBody>
      </p:sp>
      <p:sp>
        <p:nvSpPr>
          <p:cNvPr id="12" name="object 12"/>
          <p:cNvSpPr/>
          <p:nvPr/>
        </p:nvSpPr>
        <p:spPr>
          <a:xfrm>
            <a:off x="5176276" y="1446554"/>
            <a:ext cx="657785" cy="138393"/>
          </a:xfrm>
          <a:custGeom>
            <a:avLst/>
            <a:gdLst/>
            <a:ahLst/>
            <a:cxnLst/>
            <a:rect l="l" t="t" r="r" b="b"/>
            <a:pathLst>
              <a:path w="745489" h="156844">
                <a:moveTo>
                  <a:pt x="102444" y="130046"/>
                </a:moveTo>
                <a:lnTo>
                  <a:pt x="80906" y="130046"/>
                </a:lnTo>
                <a:lnTo>
                  <a:pt x="80906" y="140205"/>
                </a:lnTo>
                <a:lnTo>
                  <a:pt x="102444" y="152398"/>
                </a:lnTo>
                <a:lnTo>
                  <a:pt x="102444" y="130046"/>
                </a:lnTo>
                <a:close/>
              </a:path>
              <a:path w="745489" h="156844">
                <a:moveTo>
                  <a:pt x="209329" y="117447"/>
                </a:moveTo>
                <a:lnTo>
                  <a:pt x="187789" y="117447"/>
                </a:lnTo>
                <a:lnTo>
                  <a:pt x="187789" y="140205"/>
                </a:lnTo>
                <a:lnTo>
                  <a:pt x="209329" y="152398"/>
                </a:lnTo>
                <a:lnTo>
                  <a:pt x="209329" y="117447"/>
                </a:lnTo>
                <a:close/>
              </a:path>
              <a:path w="745489" h="156844">
                <a:moveTo>
                  <a:pt x="259314" y="48765"/>
                </a:moveTo>
                <a:lnTo>
                  <a:pt x="217454" y="48765"/>
                </a:lnTo>
                <a:lnTo>
                  <a:pt x="229647" y="62989"/>
                </a:lnTo>
                <a:lnTo>
                  <a:pt x="229647" y="140205"/>
                </a:lnTo>
                <a:lnTo>
                  <a:pt x="251185" y="152398"/>
                </a:lnTo>
                <a:lnTo>
                  <a:pt x="251185" y="62989"/>
                </a:lnTo>
                <a:lnTo>
                  <a:pt x="271504" y="62989"/>
                </a:lnTo>
                <a:lnTo>
                  <a:pt x="259314" y="48765"/>
                </a:lnTo>
                <a:close/>
              </a:path>
              <a:path w="745489" h="156844">
                <a:moveTo>
                  <a:pt x="51440" y="74168"/>
                </a:moveTo>
                <a:lnTo>
                  <a:pt x="38642" y="74168"/>
                </a:lnTo>
                <a:lnTo>
                  <a:pt x="32749" y="79448"/>
                </a:lnTo>
                <a:lnTo>
                  <a:pt x="24822" y="88999"/>
                </a:lnTo>
                <a:lnTo>
                  <a:pt x="22385" y="99159"/>
                </a:lnTo>
                <a:lnTo>
                  <a:pt x="22385" y="104037"/>
                </a:lnTo>
                <a:lnTo>
                  <a:pt x="25096" y="116291"/>
                </a:lnTo>
                <a:lnTo>
                  <a:pt x="32798" y="127402"/>
                </a:lnTo>
                <a:lnTo>
                  <a:pt x="44843" y="135467"/>
                </a:lnTo>
                <a:lnTo>
                  <a:pt x="60584" y="138578"/>
                </a:lnTo>
                <a:lnTo>
                  <a:pt x="69119" y="138578"/>
                </a:lnTo>
                <a:lnTo>
                  <a:pt x="72169" y="134719"/>
                </a:lnTo>
                <a:lnTo>
                  <a:pt x="80906" y="130046"/>
                </a:lnTo>
                <a:lnTo>
                  <a:pt x="102444" y="130046"/>
                </a:lnTo>
                <a:lnTo>
                  <a:pt x="102444" y="123746"/>
                </a:lnTo>
                <a:lnTo>
                  <a:pt x="43516" y="123746"/>
                </a:lnTo>
                <a:lnTo>
                  <a:pt x="39250" y="116838"/>
                </a:lnTo>
                <a:lnTo>
                  <a:pt x="52254" y="89406"/>
                </a:lnTo>
                <a:lnTo>
                  <a:pt x="126824" y="89406"/>
                </a:lnTo>
                <a:lnTo>
                  <a:pt x="124507" y="84935"/>
                </a:lnTo>
                <a:lnTo>
                  <a:pt x="80906" y="84935"/>
                </a:lnTo>
                <a:lnTo>
                  <a:pt x="77655" y="83106"/>
                </a:lnTo>
                <a:lnTo>
                  <a:pt x="72777" y="80463"/>
                </a:lnTo>
                <a:lnTo>
                  <a:pt x="69933" y="79448"/>
                </a:lnTo>
                <a:lnTo>
                  <a:pt x="64648" y="76805"/>
                </a:lnTo>
                <a:lnTo>
                  <a:pt x="60990" y="75384"/>
                </a:lnTo>
                <a:lnTo>
                  <a:pt x="55097" y="74574"/>
                </a:lnTo>
                <a:lnTo>
                  <a:pt x="51440" y="74168"/>
                </a:lnTo>
                <a:close/>
              </a:path>
              <a:path w="745489" h="156844">
                <a:moveTo>
                  <a:pt x="160966" y="62989"/>
                </a:moveTo>
                <a:lnTo>
                  <a:pt x="144914" y="62989"/>
                </a:lnTo>
                <a:lnTo>
                  <a:pt x="147758" y="66240"/>
                </a:lnTo>
                <a:lnTo>
                  <a:pt x="149180" y="70304"/>
                </a:lnTo>
                <a:lnTo>
                  <a:pt x="128655" y="92942"/>
                </a:lnTo>
                <a:lnTo>
                  <a:pt x="129876" y="95299"/>
                </a:lnTo>
                <a:lnTo>
                  <a:pt x="122704" y="96093"/>
                </a:lnTo>
                <a:lnTo>
                  <a:pt x="121780" y="96330"/>
                </a:lnTo>
                <a:lnTo>
                  <a:pt x="126505" y="108439"/>
                </a:lnTo>
                <a:lnTo>
                  <a:pt x="134456" y="120418"/>
                </a:lnTo>
                <a:lnTo>
                  <a:pt x="145647" y="128625"/>
                </a:lnTo>
                <a:lnTo>
                  <a:pt x="160966" y="131669"/>
                </a:lnTo>
                <a:lnTo>
                  <a:pt x="172472" y="127759"/>
                </a:lnTo>
                <a:lnTo>
                  <a:pt x="181454" y="123441"/>
                </a:lnTo>
                <a:lnTo>
                  <a:pt x="187789" y="117447"/>
                </a:lnTo>
                <a:lnTo>
                  <a:pt x="209329" y="117447"/>
                </a:lnTo>
                <a:lnTo>
                  <a:pt x="209329" y="114195"/>
                </a:lnTo>
                <a:lnTo>
                  <a:pt x="156902" y="114195"/>
                </a:lnTo>
                <a:lnTo>
                  <a:pt x="146743" y="112975"/>
                </a:lnTo>
                <a:lnTo>
                  <a:pt x="143898" y="109317"/>
                </a:lnTo>
                <a:lnTo>
                  <a:pt x="138819" y="102208"/>
                </a:lnTo>
                <a:lnTo>
                  <a:pt x="152660" y="99405"/>
                </a:lnTo>
                <a:lnTo>
                  <a:pt x="161320" y="93801"/>
                </a:lnTo>
                <a:lnTo>
                  <a:pt x="165790" y="86407"/>
                </a:lnTo>
                <a:lnTo>
                  <a:pt x="166998" y="78634"/>
                </a:lnTo>
                <a:lnTo>
                  <a:pt x="167060" y="72947"/>
                </a:lnTo>
                <a:lnTo>
                  <a:pt x="163810" y="68069"/>
                </a:lnTo>
                <a:lnTo>
                  <a:pt x="160966" y="62989"/>
                </a:lnTo>
                <a:close/>
              </a:path>
              <a:path w="745489" h="156844">
                <a:moveTo>
                  <a:pt x="126824" y="89406"/>
                </a:moveTo>
                <a:lnTo>
                  <a:pt x="60584" y="89406"/>
                </a:lnTo>
                <a:lnTo>
                  <a:pt x="64039" y="89813"/>
                </a:lnTo>
                <a:lnTo>
                  <a:pt x="71963" y="90627"/>
                </a:lnTo>
                <a:lnTo>
                  <a:pt x="75012" y="93064"/>
                </a:lnTo>
                <a:lnTo>
                  <a:pt x="80906" y="96314"/>
                </a:lnTo>
                <a:lnTo>
                  <a:pt x="80906" y="107694"/>
                </a:lnTo>
                <a:lnTo>
                  <a:pt x="72124" y="115803"/>
                </a:lnTo>
                <a:lnTo>
                  <a:pt x="65818" y="120445"/>
                </a:lnTo>
                <a:lnTo>
                  <a:pt x="60504" y="122724"/>
                </a:lnTo>
                <a:lnTo>
                  <a:pt x="54695" y="123746"/>
                </a:lnTo>
                <a:lnTo>
                  <a:pt x="102444" y="123746"/>
                </a:lnTo>
                <a:lnTo>
                  <a:pt x="102444" y="104037"/>
                </a:lnTo>
                <a:lnTo>
                  <a:pt x="107445" y="100956"/>
                </a:lnTo>
                <a:lnTo>
                  <a:pt x="114713" y="98143"/>
                </a:lnTo>
                <a:lnTo>
                  <a:pt x="121780" y="96330"/>
                </a:lnTo>
                <a:lnTo>
                  <a:pt x="120902" y="94079"/>
                </a:lnTo>
                <a:lnTo>
                  <a:pt x="128655" y="92942"/>
                </a:lnTo>
                <a:lnTo>
                  <a:pt x="126824" y="89406"/>
                </a:lnTo>
                <a:close/>
              </a:path>
              <a:path w="745489" h="156844">
                <a:moveTo>
                  <a:pt x="209329" y="62989"/>
                </a:moveTo>
                <a:lnTo>
                  <a:pt x="187789" y="62989"/>
                </a:lnTo>
                <a:lnTo>
                  <a:pt x="187789" y="100379"/>
                </a:lnTo>
                <a:lnTo>
                  <a:pt x="180105" y="107252"/>
                </a:lnTo>
                <a:lnTo>
                  <a:pt x="171735" y="111477"/>
                </a:lnTo>
                <a:lnTo>
                  <a:pt x="163671" y="113608"/>
                </a:lnTo>
                <a:lnTo>
                  <a:pt x="156902" y="114195"/>
                </a:lnTo>
                <a:lnTo>
                  <a:pt x="209329" y="114195"/>
                </a:lnTo>
                <a:lnTo>
                  <a:pt x="209329" y="62989"/>
                </a:lnTo>
                <a:close/>
              </a:path>
              <a:path w="745489" h="156844">
                <a:moveTo>
                  <a:pt x="128655" y="92942"/>
                </a:moveTo>
                <a:lnTo>
                  <a:pt x="120902" y="94079"/>
                </a:lnTo>
                <a:lnTo>
                  <a:pt x="121780" y="96330"/>
                </a:lnTo>
                <a:lnTo>
                  <a:pt x="122704" y="96093"/>
                </a:lnTo>
                <a:lnTo>
                  <a:pt x="129876" y="95299"/>
                </a:lnTo>
                <a:lnTo>
                  <a:pt x="128655" y="92942"/>
                </a:lnTo>
                <a:close/>
              </a:path>
              <a:path w="745489" h="156844">
                <a:moveTo>
                  <a:pt x="102444" y="62989"/>
                </a:moveTo>
                <a:lnTo>
                  <a:pt x="80906" y="62989"/>
                </a:lnTo>
                <a:lnTo>
                  <a:pt x="80906" y="84935"/>
                </a:lnTo>
                <a:lnTo>
                  <a:pt x="124507" y="84935"/>
                </a:lnTo>
                <a:lnTo>
                  <a:pt x="123455" y="82904"/>
                </a:lnTo>
                <a:lnTo>
                  <a:pt x="102444" y="82904"/>
                </a:lnTo>
                <a:lnTo>
                  <a:pt x="102444" y="62989"/>
                </a:lnTo>
                <a:close/>
              </a:path>
              <a:path w="745489" h="156844">
                <a:moveTo>
                  <a:pt x="121140" y="78433"/>
                </a:moveTo>
                <a:lnTo>
                  <a:pt x="117683" y="78634"/>
                </a:lnTo>
                <a:lnTo>
                  <a:pt x="106509" y="79654"/>
                </a:lnTo>
                <a:lnTo>
                  <a:pt x="102444" y="82904"/>
                </a:lnTo>
                <a:lnTo>
                  <a:pt x="123455" y="82904"/>
                </a:lnTo>
                <a:lnTo>
                  <a:pt x="121140" y="78433"/>
                </a:lnTo>
                <a:close/>
              </a:path>
              <a:path w="745489" h="156844">
                <a:moveTo>
                  <a:pt x="100583" y="48765"/>
                </a:moveTo>
                <a:lnTo>
                  <a:pt x="0" y="48765"/>
                </a:lnTo>
                <a:lnTo>
                  <a:pt x="12189" y="62989"/>
                </a:lnTo>
                <a:lnTo>
                  <a:pt x="112773" y="62989"/>
                </a:lnTo>
                <a:lnTo>
                  <a:pt x="100583" y="48765"/>
                </a:lnTo>
                <a:close/>
              </a:path>
              <a:path w="745489" h="156844">
                <a:moveTo>
                  <a:pt x="115854" y="48765"/>
                </a:moveTo>
                <a:lnTo>
                  <a:pt x="100583" y="48765"/>
                </a:lnTo>
                <a:lnTo>
                  <a:pt x="112773" y="62989"/>
                </a:lnTo>
                <a:lnTo>
                  <a:pt x="128047" y="62989"/>
                </a:lnTo>
                <a:lnTo>
                  <a:pt x="115854" y="48765"/>
                </a:lnTo>
                <a:close/>
              </a:path>
              <a:path w="745489" h="156844">
                <a:moveTo>
                  <a:pt x="207262" y="48765"/>
                </a:moveTo>
                <a:lnTo>
                  <a:pt x="115854" y="48765"/>
                </a:lnTo>
                <a:lnTo>
                  <a:pt x="128047" y="62989"/>
                </a:lnTo>
                <a:lnTo>
                  <a:pt x="219452" y="62989"/>
                </a:lnTo>
                <a:lnTo>
                  <a:pt x="207262" y="48765"/>
                </a:lnTo>
                <a:close/>
              </a:path>
              <a:path w="745489" h="156844">
                <a:moveTo>
                  <a:pt x="217454" y="48765"/>
                </a:moveTo>
                <a:lnTo>
                  <a:pt x="207262" y="48765"/>
                </a:lnTo>
                <a:lnTo>
                  <a:pt x="219452" y="62989"/>
                </a:lnTo>
                <a:lnTo>
                  <a:pt x="229647" y="62989"/>
                </a:lnTo>
                <a:lnTo>
                  <a:pt x="217454" y="48765"/>
                </a:lnTo>
                <a:close/>
              </a:path>
              <a:path w="745489" h="156844">
                <a:moveTo>
                  <a:pt x="428983" y="100379"/>
                </a:moveTo>
                <a:lnTo>
                  <a:pt x="407443" y="100379"/>
                </a:lnTo>
                <a:lnTo>
                  <a:pt x="407443" y="140205"/>
                </a:lnTo>
                <a:lnTo>
                  <a:pt x="428983" y="152398"/>
                </a:lnTo>
                <a:lnTo>
                  <a:pt x="428983" y="100379"/>
                </a:lnTo>
                <a:close/>
              </a:path>
              <a:path w="745489" h="156844">
                <a:moveTo>
                  <a:pt x="428983" y="62989"/>
                </a:moveTo>
                <a:lnTo>
                  <a:pt x="407443" y="62989"/>
                </a:lnTo>
                <a:lnTo>
                  <a:pt x="407443" y="84528"/>
                </a:lnTo>
                <a:lnTo>
                  <a:pt x="340963" y="84528"/>
                </a:lnTo>
                <a:lnTo>
                  <a:pt x="336491" y="88592"/>
                </a:lnTo>
                <a:lnTo>
                  <a:pt x="336491" y="94079"/>
                </a:lnTo>
                <a:lnTo>
                  <a:pt x="363348" y="123137"/>
                </a:lnTo>
                <a:lnTo>
                  <a:pt x="365177" y="123137"/>
                </a:lnTo>
                <a:lnTo>
                  <a:pt x="372107" y="119581"/>
                </a:lnTo>
                <a:lnTo>
                  <a:pt x="375971" y="111758"/>
                </a:lnTo>
                <a:lnTo>
                  <a:pt x="377891" y="103935"/>
                </a:lnTo>
                <a:lnTo>
                  <a:pt x="378993" y="100379"/>
                </a:lnTo>
                <a:lnTo>
                  <a:pt x="428983" y="100379"/>
                </a:lnTo>
                <a:lnTo>
                  <a:pt x="428983" y="62989"/>
                </a:lnTo>
                <a:close/>
              </a:path>
              <a:path w="745489" h="156844">
                <a:moveTo>
                  <a:pt x="437108" y="48765"/>
                </a:moveTo>
                <a:lnTo>
                  <a:pt x="315158" y="48765"/>
                </a:lnTo>
                <a:lnTo>
                  <a:pt x="327347" y="62989"/>
                </a:lnTo>
                <a:lnTo>
                  <a:pt x="449301" y="62989"/>
                </a:lnTo>
                <a:lnTo>
                  <a:pt x="437108" y="48765"/>
                </a:lnTo>
                <a:close/>
              </a:path>
              <a:path w="745489" h="156844">
                <a:moveTo>
                  <a:pt x="681353" y="88592"/>
                </a:moveTo>
                <a:lnTo>
                  <a:pt x="668922" y="88592"/>
                </a:lnTo>
                <a:lnTo>
                  <a:pt x="664858" y="91436"/>
                </a:lnTo>
                <a:lnTo>
                  <a:pt x="694548" y="137645"/>
                </a:lnTo>
                <a:lnTo>
                  <a:pt x="724838" y="156495"/>
                </a:lnTo>
                <a:lnTo>
                  <a:pt x="731541" y="150569"/>
                </a:lnTo>
                <a:lnTo>
                  <a:pt x="714615" y="137555"/>
                </a:lnTo>
                <a:lnTo>
                  <a:pt x="703729" y="126160"/>
                </a:lnTo>
                <a:lnTo>
                  <a:pt x="697909" y="118079"/>
                </a:lnTo>
                <a:lnTo>
                  <a:pt x="696186" y="115009"/>
                </a:lnTo>
                <a:lnTo>
                  <a:pt x="705332" y="107678"/>
                </a:lnTo>
                <a:lnTo>
                  <a:pt x="710993" y="100556"/>
                </a:lnTo>
                <a:lnTo>
                  <a:pt x="713872" y="93549"/>
                </a:lnTo>
                <a:lnTo>
                  <a:pt x="714185" y="90827"/>
                </a:lnTo>
                <a:lnTo>
                  <a:pt x="688262" y="90827"/>
                </a:lnTo>
                <a:lnTo>
                  <a:pt x="681760" y="89406"/>
                </a:lnTo>
                <a:lnTo>
                  <a:pt x="681353" y="88592"/>
                </a:lnTo>
                <a:close/>
              </a:path>
              <a:path w="745489" h="156844">
                <a:moveTo>
                  <a:pt x="600480" y="130046"/>
                </a:moveTo>
                <a:lnTo>
                  <a:pt x="578940" y="130046"/>
                </a:lnTo>
                <a:lnTo>
                  <a:pt x="578940" y="140205"/>
                </a:lnTo>
                <a:lnTo>
                  <a:pt x="600480" y="152398"/>
                </a:lnTo>
                <a:lnTo>
                  <a:pt x="600480" y="130046"/>
                </a:lnTo>
                <a:close/>
              </a:path>
              <a:path w="745489" h="156844">
                <a:moveTo>
                  <a:pt x="644843" y="95299"/>
                </a:moveTo>
                <a:lnTo>
                  <a:pt x="623846" y="95299"/>
                </a:lnTo>
                <a:lnTo>
                  <a:pt x="628520" y="95501"/>
                </a:lnTo>
                <a:lnTo>
                  <a:pt x="635227" y="98957"/>
                </a:lnTo>
                <a:lnTo>
                  <a:pt x="635227" y="106474"/>
                </a:lnTo>
                <a:lnTo>
                  <a:pt x="634347" y="112119"/>
                </a:lnTo>
                <a:lnTo>
                  <a:pt x="631543" y="118412"/>
                </a:lnTo>
                <a:lnTo>
                  <a:pt x="626568" y="125847"/>
                </a:lnTo>
                <a:lnTo>
                  <a:pt x="619174" y="134920"/>
                </a:lnTo>
                <a:lnTo>
                  <a:pt x="634819" y="146505"/>
                </a:lnTo>
                <a:lnTo>
                  <a:pt x="641497" y="138361"/>
                </a:lnTo>
                <a:lnTo>
                  <a:pt x="646479" y="130273"/>
                </a:lnTo>
                <a:lnTo>
                  <a:pt x="649594" y="122530"/>
                </a:lnTo>
                <a:lnTo>
                  <a:pt x="650611" y="115803"/>
                </a:lnTo>
                <a:lnTo>
                  <a:pt x="650606" y="115009"/>
                </a:lnTo>
                <a:lnTo>
                  <a:pt x="648600" y="102266"/>
                </a:lnTo>
                <a:lnTo>
                  <a:pt x="644843" y="95299"/>
                </a:lnTo>
                <a:close/>
              </a:path>
              <a:path w="745489" h="156844">
                <a:moveTo>
                  <a:pt x="549474" y="74168"/>
                </a:moveTo>
                <a:lnTo>
                  <a:pt x="536676" y="74168"/>
                </a:lnTo>
                <a:lnTo>
                  <a:pt x="530783" y="79448"/>
                </a:lnTo>
                <a:lnTo>
                  <a:pt x="522856" y="88999"/>
                </a:lnTo>
                <a:lnTo>
                  <a:pt x="520467" y="98957"/>
                </a:lnTo>
                <a:lnTo>
                  <a:pt x="520419" y="104037"/>
                </a:lnTo>
                <a:lnTo>
                  <a:pt x="523130" y="116291"/>
                </a:lnTo>
                <a:lnTo>
                  <a:pt x="530833" y="127402"/>
                </a:lnTo>
                <a:lnTo>
                  <a:pt x="542878" y="135467"/>
                </a:lnTo>
                <a:lnTo>
                  <a:pt x="558618" y="138578"/>
                </a:lnTo>
                <a:lnTo>
                  <a:pt x="567154" y="138578"/>
                </a:lnTo>
                <a:lnTo>
                  <a:pt x="570203" y="134719"/>
                </a:lnTo>
                <a:lnTo>
                  <a:pt x="578940" y="130046"/>
                </a:lnTo>
                <a:lnTo>
                  <a:pt x="600480" y="130046"/>
                </a:lnTo>
                <a:lnTo>
                  <a:pt x="600480" y="123746"/>
                </a:lnTo>
                <a:lnTo>
                  <a:pt x="541550" y="123746"/>
                </a:lnTo>
                <a:lnTo>
                  <a:pt x="537284" y="116838"/>
                </a:lnTo>
                <a:lnTo>
                  <a:pt x="537284" y="110538"/>
                </a:lnTo>
                <a:lnTo>
                  <a:pt x="537486" y="106474"/>
                </a:lnTo>
                <a:lnTo>
                  <a:pt x="538300" y="102816"/>
                </a:lnTo>
                <a:lnTo>
                  <a:pt x="544600" y="91641"/>
                </a:lnTo>
                <a:lnTo>
                  <a:pt x="550288" y="89406"/>
                </a:lnTo>
                <a:lnTo>
                  <a:pt x="640946" y="89406"/>
                </a:lnTo>
                <a:lnTo>
                  <a:pt x="635206" y="84935"/>
                </a:lnTo>
                <a:lnTo>
                  <a:pt x="578940" y="84935"/>
                </a:lnTo>
                <a:lnTo>
                  <a:pt x="575689" y="83106"/>
                </a:lnTo>
                <a:lnTo>
                  <a:pt x="570811" y="80463"/>
                </a:lnTo>
                <a:lnTo>
                  <a:pt x="567968" y="79448"/>
                </a:lnTo>
                <a:lnTo>
                  <a:pt x="562683" y="76805"/>
                </a:lnTo>
                <a:lnTo>
                  <a:pt x="559026" y="75384"/>
                </a:lnTo>
                <a:lnTo>
                  <a:pt x="553131" y="74574"/>
                </a:lnTo>
                <a:lnTo>
                  <a:pt x="549474" y="74168"/>
                </a:lnTo>
                <a:close/>
              </a:path>
              <a:path w="745489" h="156844">
                <a:moveTo>
                  <a:pt x="640946" y="89406"/>
                </a:moveTo>
                <a:lnTo>
                  <a:pt x="558618" y="89406"/>
                </a:lnTo>
                <a:lnTo>
                  <a:pt x="562075" y="89813"/>
                </a:lnTo>
                <a:lnTo>
                  <a:pt x="569998" y="90627"/>
                </a:lnTo>
                <a:lnTo>
                  <a:pt x="573048" y="93064"/>
                </a:lnTo>
                <a:lnTo>
                  <a:pt x="578940" y="96314"/>
                </a:lnTo>
                <a:lnTo>
                  <a:pt x="578940" y="107694"/>
                </a:lnTo>
                <a:lnTo>
                  <a:pt x="570158" y="115803"/>
                </a:lnTo>
                <a:lnTo>
                  <a:pt x="563853" y="120445"/>
                </a:lnTo>
                <a:lnTo>
                  <a:pt x="558539" y="122724"/>
                </a:lnTo>
                <a:lnTo>
                  <a:pt x="552729" y="123746"/>
                </a:lnTo>
                <a:lnTo>
                  <a:pt x="600480" y="123746"/>
                </a:lnTo>
                <a:lnTo>
                  <a:pt x="600480" y="104037"/>
                </a:lnTo>
                <a:lnTo>
                  <a:pt x="604950" y="99971"/>
                </a:lnTo>
                <a:lnTo>
                  <a:pt x="615516" y="95299"/>
                </a:lnTo>
                <a:lnTo>
                  <a:pt x="644843" y="95299"/>
                </a:lnTo>
                <a:lnTo>
                  <a:pt x="642186" y="90372"/>
                </a:lnTo>
                <a:lnTo>
                  <a:pt x="640946" y="89406"/>
                </a:lnTo>
                <a:close/>
              </a:path>
              <a:path w="745489" h="156844">
                <a:moveTo>
                  <a:pt x="707767" y="62989"/>
                </a:moveTo>
                <a:lnTo>
                  <a:pt x="692732" y="62989"/>
                </a:lnTo>
                <a:lnTo>
                  <a:pt x="695984" y="67661"/>
                </a:lnTo>
                <a:lnTo>
                  <a:pt x="696998" y="68882"/>
                </a:lnTo>
                <a:lnTo>
                  <a:pt x="696998" y="83718"/>
                </a:lnTo>
                <a:lnTo>
                  <a:pt x="688262" y="90827"/>
                </a:lnTo>
                <a:lnTo>
                  <a:pt x="714185" y="90827"/>
                </a:lnTo>
                <a:lnTo>
                  <a:pt x="714675" y="86561"/>
                </a:lnTo>
                <a:lnTo>
                  <a:pt x="714558" y="82904"/>
                </a:lnTo>
                <a:lnTo>
                  <a:pt x="714449" y="81755"/>
                </a:lnTo>
                <a:lnTo>
                  <a:pt x="714037" y="79448"/>
                </a:lnTo>
                <a:lnTo>
                  <a:pt x="712645" y="69490"/>
                </a:lnTo>
                <a:lnTo>
                  <a:pt x="707767" y="62989"/>
                </a:lnTo>
                <a:close/>
              </a:path>
              <a:path w="745489" h="156844">
                <a:moveTo>
                  <a:pt x="600480" y="62989"/>
                </a:moveTo>
                <a:lnTo>
                  <a:pt x="578940" y="62989"/>
                </a:lnTo>
                <a:lnTo>
                  <a:pt x="578940" y="84935"/>
                </a:lnTo>
                <a:lnTo>
                  <a:pt x="635206" y="84935"/>
                </a:lnTo>
                <a:lnTo>
                  <a:pt x="632599" y="82904"/>
                </a:lnTo>
                <a:lnTo>
                  <a:pt x="600480" y="82904"/>
                </a:lnTo>
                <a:lnTo>
                  <a:pt x="600480" y="62989"/>
                </a:lnTo>
                <a:close/>
              </a:path>
              <a:path w="745489" h="156844">
                <a:moveTo>
                  <a:pt x="615110" y="78433"/>
                </a:moveTo>
                <a:lnTo>
                  <a:pt x="611653" y="78634"/>
                </a:lnTo>
                <a:lnTo>
                  <a:pt x="604544" y="79654"/>
                </a:lnTo>
                <a:lnTo>
                  <a:pt x="600480" y="82904"/>
                </a:lnTo>
                <a:lnTo>
                  <a:pt x="632599" y="82904"/>
                </a:lnTo>
                <a:lnTo>
                  <a:pt x="631124" y="81755"/>
                </a:lnTo>
                <a:lnTo>
                  <a:pt x="615110" y="78433"/>
                </a:lnTo>
                <a:close/>
              </a:path>
              <a:path w="745489" h="156844">
                <a:moveTo>
                  <a:pt x="643525" y="48765"/>
                </a:moveTo>
                <a:lnTo>
                  <a:pt x="498034" y="48765"/>
                </a:lnTo>
                <a:lnTo>
                  <a:pt x="510223" y="62989"/>
                </a:lnTo>
                <a:lnTo>
                  <a:pt x="655714" y="62989"/>
                </a:lnTo>
                <a:lnTo>
                  <a:pt x="643525" y="48765"/>
                </a:lnTo>
                <a:close/>
              </a:path>
              <a:path w="745489" h="156844">
                <a:moveTo>
                  <a:pt x="658795" y="48765"/>
                </a:moveTo>
                <a:lnTo>
                  <a:pt x="643525" y="48765"/>
                </a:lnTo>
                <a:lnTo>
                  <a:pt x="655714" y="62989"/>
                </a:lnTo>
                <a:lnTo>
                  <a:pt x="670989" y="62989"/>
                </a:lnTo>
                <a:lnTo>
                  <a:pt x="658795" y="48765"/>
                </a:lnTo>
                <a:close/>
              </a:path>
              <a:path w="745489" h="156844">
                <a:moveTo>
                  <a:pt x="708161" y="48765"/>
                </a:moveTo>
                <a:lnTo>
                  <a:pt x="658795" y="48765"/>
                </a:lnTo>
                <a:lnTo>
                  <a:pt x="670989" y="62989"/>
                </a:lnTo>
                <a:lnTo>
                  <a:pt x="745155" y="62989"/>
                </a:lnTo>
                <a:lnTo>
                  <a:pt x="734707" y="50800"/>
                </a:lnTo>
                <a:lnTo>
                  <a:pt x="709358" y="50800"/>
                </a:lnTo>
                <a:lnTo>
                  <a:pt x="708161" y="48765"/>
                </a:lnTo>
                <a:close/>
              </a:path>
              <a:path w="745489" h="156844">
                <a:moveTo>
                  <a:pt x="698216" y="14224"/>
                </a:moveTo>
                <a:lnTo>
                  <a:pt x="672174" y="14224"/>
                </a:lnTo>
                <a:lnTo>
                  <a:pt x="682870" y="16624"/>
                </a:lnTo>
                <a:lnTo>
                  <a:pt x="691756" y="23672"/>
                </a:lnTo>
                <a:lnTo>
                  <a:pt x="700148" y="35140"/>
                </a:lnTo>
                <a:lnTo>
                  <a:pt x="709358" y="50800"/>
                </a:lnTo>
                <a:lnTo>
                  <a:pt x="719927" y="50800"/>
                </a:lnTo>
                <a:lnTo>
                  <a:pt x="708264" y="29831"/>
                </a:lnTo>
                <a:lnTo>
                  <a:pt x="698216" y="14224"/>
                </a:lnTo>
                <a:close/>
              </a:path>
              <a:path w="745489" h="156844">
                <a:moveTo>
                  <a:pt x="732963" y="48765"/>
                </a:moveTo>
                <a:lnTo>
                  <a:pt x="718795" y="48765"/>
                </a:lnTo>
                <a:lnTo>
                  <a:pt x="719927" y="50800"/>
                </a:lnTo>
                <a:lnTo>
                  <a:pt x="734707" y="50800"/>
                </a:lnTo>
                <a:lnTo>
                  <a:pt x="732963" y="48765"/>
                </a:lnTo>
                <a:close/>
              </a:path>
              <a:path w="745489" h="156844">
                <a:moveTo>
                  <a:pt x="728661" y="5688"/>
                </a:moveTo>
                <a:lnTo>
                  <a:pt x="714236" y="18083"/>
                </a:lnTo>
                <a:lnTo>
                  <a:pt x="728661" y="30477"/>
                </a:lnTo>
                <a:lnTo>
                  <a:pt x="743089" y="18083"/>
                </a:lnTo>
                <a:lnTo>
                  <a:pt x="728661" y="5688"/>
                </a:lnTo>
                <a:close/>
              </a:path>
              <a:path w="745489" h="156844">
                <a:moveTo>
                  <a:pt x="668516" y="0"/>
                </a:moveTo>
                <a:lnTo>
                  <a:pt x="665873" y="0"/>
                </a:lnTo>
                <a:lnTo>
                  <a:pt x="655106" y="1016"/>
                </a:lnTo>
                <a:lnTo>
                  <a:pt x="652261" y="1422"/>
                </a:lnTo>
                <a:lnTo>
                  <a:pt x="665471" y="14630"/>
                </a:lnTo>
                <a:lnTo>
                  <a:pt x="668922" y="14630"/>
                </a:lnTo>
                <a:lnTo>
                  <a:pt x="669329" y="14224"/>
                </a:lnTo>
                <a:lnTo>
                  <a:pt x="698216" y="14224"/>
                </a:lnTo>
                <a:lnTo>
                  <a:pt x="697954" y="13817"/>
                </a:lnTo>
                <a:lnTo>
                  <a:pt x="685778" y="3593"/>
                </a:lnTo>
                <a:lnTo>
                  <a:pt x="668516" y="0"/>
                </a:lnTo>
                <a:close/>
              </a:path>
            </a:pathLst>
          </a:custGeom>
          <a:solidFill>
            <a:srgbClr val="000000"/>
          </a:solidFill>
        </p:spPr>
        <p:txBody>
          <a:bodyPr wrap="square" lIns="0" tIns="0" rIns="0" bIns="0" rtlCol="0"/>
          <a:lstStyle/>
          <a:p>
            <a:endParaRPr sz="1235"/>
          </a:p>
        </p:txBody>
      </p:sp>
      <p:pic>
        <p:nvPicPr>
          <p:cNvPr id="13" name="object 13"/>
          <p:cNvPicPr/>
          <p:nvPr/>
        </p:nvPicPr>
        <p:blipFill>
          <a:blip r:embed="rId5" cstate="print"/>
          <a:stretch>
            <a:fillRect/>
          </a:stretch>
        </p:blipFill>
        <p:spPr>
          <a:xfrm>
            <a:off x="2822413" y="2745606"/>
            <a:ext cx="1744666" cy="158480"/>
          </a:xfrm>
          <a:prstGeom prst="rect">
            <a:avLst/>
          </a:prstGeom>
        </p:spPr>
      </p:pic>
      <p:pic>
        <p:nvPicPr>
          <p:cNvPr id="14" name="object 14"/>
          <p:cNvPicPr/>
          <p:nvPr/>
        </p:nvPicPr>
        <p:blipFill>
          <a:blip r:embed="rId6" cstate="print"/>
          <a:stretch>
            <a:fillRect/>
          </a:stretch>
        </p:blipFill>
        <p:spPr>
          <a:xfrm>
            <a:off x="5136377" y="2782790"/>
            <a:ext cx="597061" cy="121296"/>
          </a:xfrm>
          <a:prstGeom prst="rect">
            <a:avLst/>
          </a:prstGeom>
        </p:spPr>
      </p:pic>
      <p:pic>
        <p:nvPicPr>
          <p:cNvPr id="15" name="object 15"/>
          <p:cNvPicPr/>
          <p:nvPr/>
        </p:nvPicPr>
        <p:blipFill>
          <a:blip r:embed="rId7" cstate="print"/>
          <a:stretch>
            <a:fillRect/>
          </a:stretch>
        </p:blipFill>
        <p:spPr>
          <a:xfrm>
            <a:off x="3079757" y="4186574"/>
            <a:ext cx="969431" cy="136356"/>
          </a:xfrm>
          <a:prstGeom prst="rect">
            <a:avLst/>
          </a:prstGeom>
        </p:spPr>
      </p:pic>
      <p:pic>
        <p:nvPicPr>
          <p:cNvPr id="16" name="object 16"/>
          <p:cNvPicPr/>
          <p:nvPr/>
        </p:nvPicPr>
        <p:blipFill>
          <a:blip r:embed="rId8" cstate="print"/>
          <a:stretch>
            <a:fillRect/>
          </a:stretch>
        </p:blipFill>
        <p:spPr>
          <a:xfrm>
            <a:off x="4726161" y="4260906"/>
            <a:ext cx="1417496" cy="131182"/>
          </a:xfrm>
          <a:prstGeom prst="rect">
            <a:avLst/>
          </a:prstGeom>
        </p:spPr>
      </p:pic>
      <p:pic>
        <p:nvPicPr>
          <p:cNvPr id="17" name="object 17"/>
          <p:cNvPicPr/>
          <p:nvPr/>
        </p:nvPicPr>
        <p:blipFill>
          <a:blip r:embed="rId9" cstate="print"/>
          <a:stretch>
            <a:fillRect/>
          </a:stretch>
        </p:blipFill>
        <p:spPr>
          <a:xfrm>
            <a:off x="3269119" y="5879624"/>
            <a:ext cx="724915" cy="117062"/>
          </a:xfrm>
          <a:prstGeom prst="rect">
            <a:avLst/>
          </a:prstGeom>
        </p:spPr>
      </p:pic>
      <p:pic>
        <p:nvPicPr>
          <p:cNvPr id="18" name="object 18"/>
          <p:cNvPicPr/>
          <p:nvPr/>
        </p:nvPicPr>
        <p:blipFill>
          <a:blip r:embed="rId10" cstate="print"/>
          <a:stretch>
            <a:fillRect/>
          </a:stretch>
        </p:blipFill>
        <p:spPr>
          <a:xfrm>
            <a:off x="4751203" y="5926913"/>
            <a:ext cx="1367988" cy="130082"/>
          </a:xfrm>
          <a:prstGeom prst="rect">
            <a:avLst/>
          </a:prstGeom>
        </p:spPr>
      </p:pic>
      <p:pic>
        <p:nvPicPr>
          <p:cNvPr id="19" name="object 19"/>
          <p:cNvPicPr/>
          <p:nvPr/>
        </p:nvPicPr>
        <p:blipFill>
          <a:blip r:embed="rId11" cstate="print"/>
          <a:stretch>
            <a:fillRect/>
          </a:stretch>
        </p:blipFill>
        <p:spPr>
          <a:xfrm>
            <a:off x="6307758" y="2425908"/>
            <a:ext cx="528158" cy="640354"/>
          </a:xfrm>
          <a:prstGeom prst="rect">
            <a:avLst/>
          </a:prstGeom>
        </p:spPr>
      </p:pic>
      <p:pic>
        <p:nvPicPr>
          <p:cNvPr id="20" name="object 20"/>
          <p:cNvPicPr/>
          <p:nvPr/>
        </p:nvPicPr>
        <p:blipFill>
          <a:blip r:embed="rId12" cstate="print"/>
          <a:stretch>
            <a:fillRect/>
          </a:stretch>
        </p:blipFill>
        <p:spPr>
          <a:xfrm>
            <a:off x="4519865" y="6539114"/>
            <a:ext cx="117141" cy="88525"/>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63372" y="1364566"/>
            <a:ext cx="5008099" cy="5293320"/>
            <a:chOff x="227232" y="227228"/>
            <a:chExt cx="4575175" cy="7318375"/>
          </a:xfrm>
        </p:grpSpPr>
        <p:pic>
          <p:nvPicPr>
            <p:cNvPr id="3" name="object 3"/>
            <p:cNvPicPr/>
            <p:nvPr/>
          </p:nvPicPr>
          <p:blipFill>
            <a:blip r:embed="rId2" cstate="print"/>
            <a:stretch>
              <a:fillRect/>
            </a:stretch>
          </p:blipFill>
          <p:spPr>
            <a:xfrm>
              <a:off x="228603" y="228600"/>
              <a:ext cx="4571996" cy="7315196"/>
            </a:xfrm>
            <a:prstGeom prst="rect">
              <a:avLst/>
            </a:prstGeom>
          </p:spPr>
        </p:pic>
        <p:sp>
          <p:nvSpPr>
            <p:cNvPr id="4" name="object 4"/>
            <p:cNvSpPr/>
            <p:nvPr/>
          </p:nvSpPr>
          <p:spPr>
            <a:xfrm>
              <a:off x="228603" y="228600"/>
              <a:ext cx="4572000" cy="7315200"/>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a:p>
          </p:txBody>
        </p:sp>
        <p:sp>
          <p:nvSpPr>
            <p:cNvPr id="5" name="object 5"/>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a:p>
          </p:txBody>
        </p:sp>
        <p:pic>
          <p:nvPicPr>
            <p:cNvPr id="6" name="object 6"/>
            <p:cNvPicPr/>
            <p:nvPr/>
          </p:nvPicPr>
          <p:blipFill>
            <a:blip r:embed="rId3" cstate="print"/>
            <a:stretch>
              <a:fillRect/>
            </a:stretch>
          </p:blipFill>
          <p:spPr>
            <a:xfrm>
              <a:off x="534398" y="585913"/>
              <a:ext cx="1286442" cy="1206125"/>
            </a:xfrm>
            <a:prstGeom prst="rect">
              <a:avLst/>
            </a:prstGeom>
          </p:spPr>
        </p:pic>
        <p:sp>
          <p:nvSpPr>
            <p:cNvPr id="7" name="object 7"/>
            <p:cNvSpPr/>
            <p:nvPr/>
          </p:nvSpPr>
          <p:spPr>
            <a:xfrm>
              <a:off x="1919160" y="891343"/>
              <a:ext cx="2654300" cy="595630"/>
            </a:xfrm>
            <a:custGeom>
              <a:avLst/>
              <a:gdLst/>
              <a:ahLst/>
              <a:cxnLst/>
              <a:rect l="l" t="t" r="r" b="b"/>
              <a:pathLst>
                <a:path w="2654300" h="595630">
                  <a:moveTo>
                    <a:pt x="1611368" y="0"/>
                  </a:moveTo>
                  <a:lnTo>
                    <a:pt x="1563979" y="714"/>
                  </a:lnTo>
                  <a:lnTo>
                    <a:pt x="1516589" y="3268"/>
                  </a:lnTo>
                  <a:lnTo>
                    <a:pt x="1469198" y="7865"/>
                  </a:lnTo>
                  <a:lnTo>
                    <a:pt x="1421806" y="14709"/>
                  </a:lnTo>
                  <a:lnTo>
                    <a:pt x="1374413" y="24006"/>
                  </a:lnTo>
                  <a:lnTo>
                    <a:pt x="1279627" y="47910"/>
                  </a:lnTo>
                  <a:lnTo>
                    <a:pt x="1232233" y="57207"/>
                  </a:lnTo>
                  <a:lnTo>
                    <a:pt x="1184840" y="64052"/>
                  </a:lnTo>
                  <a:lnTo>
                    <a:pt x="1137446" y="68649"/>
                  </a:lnTo>
                  <a:lnTo>
                    <a:pt x="1090052" y="71203"/>
                  </a:lnTo>
                  <a:lnTo>
                    <a:pt x="1042659" y="71919"/>
                  </a:lnTo>
                  <a:lnTo>
                    <a:pt x="995265" y="70999"/>
                  </a:lnTo>
                  <a:lnTo>
                    <a:pt x="947872" y="68650"/>
                  </a:lnTo>
                  <a:lnTo>
                    <a:pt x="900478" y="65074"/>
                  </a:lnTo>
                  <a:lnTo>
                    <a:pt x="853084" y="60477"/>
                  </a:lnTo>
                  <a:lnTo>
                    <a:pt x="805691" y="55063"/>
                  </a:lnTo>
                  <a:lnTo>
                    <a:pt x="758297" y="49036"/>
                  </a:lnTo>
                  <a:lnTo>
                    <a:pt x="568722" y="22883"/>
                  </a:lnTo>
                  <a:lnTo>
                    <a:pt x="521329" y="16856"/>
                  </a:lnTo>
                  <a:lnTo>
                    <a:pt x="473935" y="11442"/>
                  </a:lnTo>
                  <a:lnTo>
                    <a:pt x="426541" y="6844"/>
                  </a:lnTo>
                  <a:lnTo>
                    <a:pt x="379148" y="3269"/>
                  </a:lnTo>
                  <a:lnTo>
                    <a:pt x="331754" y="919"/>
                  </a:lnTo>
                  <a:lnTo>
                    <a:pt x="284361" y="0"/>
                  </a:lnTo>
                  <a:lnTo>
                    <a:pt x="236967" y="714"/>
                  </a:lnTo>
                  <a:lnTo>
                    <a:pt x="189573" y="3268"/>
                  </a:lnTo>
                  <a:lnTo>
                    <a:pt x="142180" y="7865"/>
                  </a:lnTo>
                  <a:lnTo>
                    <a:pt x="94786" y="14709"/>
                  </a:lnTo>
                  <a:lnTo>
                    <a:pt x="47393" y="24006"/>
                  </a:lnTo>
                  <a:lnTo>
                    <a:pt x="0" y="35958"/>
                  </a:lnTo>
                  <a:lnTo>
                    <a:pt x="0" y="559326"/>
                  </a:lnTo>
                  <a:lnTo>
                    <a:pt x="47393" y="547361"/>
                  </a:lnTo>
                  <a:lnTo>
                    <a:pt x="94786" y="538054"/>
                  </a:lnTo>
                  <a:lnTo>
                    <a:pt x="142180" y="531200"/>
                  </a:lnTo>
                  <a:lnTo>
                    <a:pt x="189573" y="526595"/>
                  </a:lnTo>
                  <a:lnTo>
                    <a:pt x="236967" y="524036"/>
                  </a:lnTo>
                  <a:lnTo>
                    <a:pt x="284361" y="523316"/>
                  </a:lnTo>
                  <a:lnTo>
                    <a:pt x="331754" y="524232"/>
                  </a:lnTo>
                  <a:lnTo>
                    <a:pt x="379148" y="526580"/>
                  </a:lnTo>
                  <a:lnTo>
                    <a:pt x="426541" y="530154"/>
                  </a:lnTo>
                  <a:lnTo>
                    <a:pt x="473935" y="534752"/>
                  </a:lnTo>
                  <a:lnTo>
                    <a:pt x="521329" y="540167"/>
                  </a:lnTo>
                  <a:lnTo>
                    <a:pt x="568722" y="546196"/>
                  </a:lnTo>
                  <a:lnTo>
                    <a:pt x="758297" y="572362"/>
                  </a:lnTo>
                  <a:lnTo>
                    <a:pt x="805691" y="578393"/>
                  </a:lnTo>
                  <a:lnTo>
                    <a:pt x="853084" y="583812"/>
                  </a:lnTo>
                  <a:lnTo>
                    <a:pt x="900478" y="588414"/>
                  </a:lnTo>
                  <a:lnTo>
                    <a:pt x="947872" y="591994"/>
                  </a:lnTo>
                  <a:lnTo>
                    <a:pt x="995265" y="594348"/>
                  </a:lnTo>
                  <a:lnTo>
                    <a:pt x="1042659" y="595271"/>
                  </a:lnTo>
                  <a:lnTo>
                    <a:pt x="1090052" y="594560"/>
                  </a:lnTo>
                  <a:lnTo>
                    <a:pt x="1137446" y="592009"/>
                  </a:lnTo>
                  <a:lnTo>
                    <a:pt x="1184840" y="587415"/>
                  </a:lnTo>
                  <a:lnTo>
                    <a:pt x="1232233" y="580573"/>
                  </a:lnTo>
                  <a:lnTo>
                    <a:pt x="1279627" y="571278"/>
                  </a:lnTo>
                  <a:lnTo>
                    <a:pt x="1374413" y="547361"/>
                  </a:lnTo>
                  <a:lnTo>
                    <a:pt x="1421806" y="538054"/>
                  </a:lnTo>
                  <a:lnTo>
                    <a:pt x="1469198" y="531200"/>
                  </a:lnTo>
                  <a:lnTo>
                    <a:pt x="1516589" y="526595"/>
                  </a:lnTo>
                  <a:lnTo>
                    <a:pt x="1563979" y="524036"/>
                  </a:lnTo>
                  <a:lnTo>
                    <a:pt x="1611368" y="523316"/>
                  </a:lnTo>
                  <a:lnTo>
                    <a:pt x="1658757" y="524232"/>
                  </a:lnTo>
                  <a:lnTo>
                    <a:pt x="1706146" y="526580"/>
                  </a:lnTo>
                  <a:lnTo>
                    <a:pt x="1753534" y="530154"/>
                  </a:lnTo>
                  <a:lnTo>
                    <a:pt x="1800921" y="534752"/>
                  </a:lnTo>
                  <a:lnTo>
                    <a:pt x="1848309" y="540167"/>
                  </a:lnTo>
                  <a:lnTo>
                    <a:pt x="1895696" y="546196"/>
                  </a:lnTo>
                  <a:lnTo>
                    <a:pt x="2085244" y="572362"/>
                  </a:lnTo>
                  <a:lnTo>
                    <a:pt x="2132631" y="578393"/>
                  </a:lnTo>
                  <a:lnTo>
                    <a:pt x="2180018" y="583812"/>
                  </a:lnTo>
                  <a:lnTo>
                    <a:pt x="2227406" y="588414"/>
                  </a:lnTo>
                  <a:lnTo>
                    <a:pt x="2274794" y="591994"/>
                  </a:lnTo>
                  <a:lnTo>
                    <a:pt x="2322182" y="594348"/>
                  </a:lnTo>
                  <a:lnTo>
                    <a:pt x="2369571" y="595271"/>
                  </a:lnTo>
                  <a:lnTo>
                    <a:pt x="2416960" y="594560"/>
                  </a:lnTo>
                  <a:lnTo>
                    <a:pt x="2464350" y="592009"/>
                  </a:lnTo>
                  <a:lnTo>
                    <a:pt x="2511741" y="587415"/>
                  </a:lnTo>
                  <a:lnTo>
                    <a:pt x="2559133" y="580573"/>
                  </a:lnTo>
                  <a:lnTo>
                    <a:pt x="2606525" y="571278"/>
                  </a:lnTo>
                  <a:lnTo>
                    <a:pt x="2653918" y="559326"/>
                  </a:lnTo>
                  <a:lnTo>
                    <a:pt x="2653918" y="35958"/>
                  </a:lnTo>
                  <a:lnTo>
                    <a:pt x="2606525" y="47910"/>
                  </a:lnTo>
                  <a:lnTo>
                    <a:pt x="2559133" y="57207"/>
                  </a:lnTo>
                  <a:lnTo>
                    <a:pt x="2511741" y="64052"/>
                  </a:lnTo>
                  <a:lnTo>
                    <a:pt x="2464350" y="68649"/>
                  </a:lnTo>
                  <a:lnTo>
                    <a:pt x="2416960" y="71203"/>
                  </a:lnTo>
                  <a:lnTo>
                    <a:pt x="2369571" y="71919"/>
                  </a:lnTo>
                  <a:lnTo>
                    <a:pt x="2322182" y="70999"/>
                  </a:lnTo>
                  <a:lnTo>
                    <a:pt x="2274794" y="68650"/>
                  </a:lnTo>
                  <a:lnTo>
                    <a:pt x="2227406" y="65074"/>
                  </a:lnTo>
                  <a:lnTo>
                    <a:pt x="2180018" y="60477"/>
                  </a:lnTo>
                  <a:lnTo>
                    <a:pt x="2132631" y="55063"/>
                  </a:lnTo>
                  <a:lnTo>
                    <a:pt x="2085244" y="49036"/>
                  </a:lnTo>
                  <a:lnTo>
                    <a:pt x="1895696" y="22883"/>
                  </a:lnTo>
                  <a:lnTo>
                    <a:pt x="1848309" y="16856"/>
                  </a:lnTo>
                  <a:lnTo>
                    <a:pt x="1800921" y="11442"/>
                  </a:lnTo>
                  <a:lnTo>
                    <a:pt x="1753534" y="6844"/>
                  </a:lnTo>
                  <a:lnTo>
                    <a:pt x="1706146" y="3269"/>
                  </a:lnTo>
                  <a:lnTo>
                    <a:pt x="1658757" y="919"/>
                  </a:lnTo>
                  <a:lnTo>
                    <a:pt x="1611368" y="0"/>
                  </a:lnTo>
                  <a:close/>
                </a:path>
              </a:pathLst>
            </a:custGeom>
            <a:solidFill>
              <a:srgbClr val="FF9999"/>
            </a:solidFill>
          </p:spPr>
          <p:txBody>
            <a:bodyPr wrap="square" lIns="0" tIns="0" rIns="0" bIns="0" rtlCol="0"/>
            <a:lstStyle/>
            <a:p>
              <a:endParaRPr/>
            </a:p>
          </p:txBody>
        </p:sp>
        <p:sp>
          <p:nvSpPr>
            <p:cNvPr id="8" name="object 8"/>
            <p:cNvSpPr/>
            <p:nvPr/>
          </p:nvSpPr>
          <p:spPr>
            <a:xfrm>
              <a:off x="1919160" y="891343"/>
              <a:ext cx="2654300" cy="595630"/>
            </a:xfrm>
            <a:custGeom>
              <a:avLst/>
              <a:gdLst/>
              <a:ahLst/>
              <a:cxnLst/>
              <a:rect l="l" t="t" r="r" b="b"/>
              <a:pathLst>
                <a:path w="2654300" h="595630">
                  <a:moveTo>
                    <a:pt x="0" y="35958"/>
                  </a:moveTo>
                  <a:lnTo>
                    <a:pt x="47393" y="24006"/>
                  </a:lnTo>
                  <a:lnTo>
                    <a:pt x="94786" y="14709"/>
                  </a:lnTo>
                  <a:lnTo>
                    <a:pt x="142180" y="7865"/>
                  </a:lnTo>
                  <a:lnTo>
                    <a:pt x="189573" y="3268"/>
                  </a:lnTo>
                  <a:lnTo>
                    <a:pt x="236967" y="714"/>
                  </a:lnTo>
                  <a:lnTo>
                    <a:pt x="284361" y="0"/>
                  </a:lnTo>
                  <a:lnTo>
                    <a:pt x="331754" y="919"/>
                  </a:lnTo>
                  <a:lnTo>
                    <a:pt x="379148" y="3269"/>
                  </a:lnTo>
                  <a:lnTo>
                    <a:pt x="426541" y="6844"/>
                  </a:lnTo>
                  <a:lnTo>
                    <a:pt x="473935" y="11442"/>
                  </a:lnTo>
                  <a:lnTo>
                    <a:pt x="521329" y="16856"/>
                  </a:lnTo>
                  <a:lnTo>
                    <a:pt x="568722" y="22883"/>
                  </a:lnTo>
                  <a:lnTo>
                    <a:pt x="616116" y="29319"/>
                  </a:lnTo>
                  <a:lnTo>
                    <a:pt x="663510" y="35960"/>
                  </a:lnTo>
                  <a:lnTo>
                    <a:pt x="710903" y="42600"/>
                  </a:lnTo>
                  <a:lnTo>
                    <a:pt x="758297" y="49036"/>
                  </a:lnTo>
                  <a:lnTo>
                    <a:pt x="805691" y="55063"/>
                  </a:lnTo>
                  <a:lnTo>
                    <a:pt x="853084" y="60477"/>
                  </a:lnTo>
                  <a:lnTo>
                    <a:pt x="900478" y="65074"/>
                  </a:lnTo>
                  <a:lnTo>
                    <a:pt x="947872" y="68650"/>
                  </a:lnTo>
                  <a:lnTo>
                    <a:pt x="995265" y="70999"/>
                  </a:lnTo>
                  <a:lnTo>
                    <a:pt x="1042659" y="71919"/>
                  </a:lnTo>
                  <a:lnTo>
                    <a:pt x="1090052" y="71203"/>
                  </a:lnTo>
                  <a:lnTo>
                    <a:pt x="1137446" y="68649"/>
                  </a:lnTo>
                  <a:lnTo>
                    <a:pt x="1184840" y="64052"/>
                  </a:lnTo>
                  <a:lnTo>
                    <a:pt x="1232233" y="57207"/>
                  </a:lnTo>
                  <a:lnTo>
                    <a:pt x="1279627" y="47910"/>
                  </a:lnTo>
                  <a:lnTo>
                    <a:pt x="1327020" y="35958"/>
                  </a:lnTo>
                  <a:lnTo>
                    <a:pt x="1374413" y="24006"/>
                  </a:lnTo>
                  <a:lnTo>
                    <a:pt x="1421806" y="14709"/>
                  </a:lnTo>
                  <a:lnTo>
                    <a:pt x="1469198" y="7865"/>
                  </a:lnTo>
                  <a:lnTo>
                    <a:pt x="1516589" y="3268"/>
                  </a:lnTo>
                  <a:lnTo>
                    <a:pt x="1563979" y="714"/>
                  </a:lnTo>
                  <a:lnTo>
                    <a:pt x="1611368" y="0"/>
                  </a:lnTo>
                  <a:lnTo>
                    <a:pt x="1658757" y="919"/>
                  </a:lnTo>
                  <a:lnTo>
                    <a:pt x="1706146" y="3269"/>
                  </a:lnTo>
                  <a:lnTo>
                    <a:pt x="1753534" y="6844"/>
                  </a:lnTo>
                  <a:lnTo>
                    <a:pt x="1800921" y="11442"/>
                  </a:lnTo>
                  <a:lnTo>
                    <a:pt x="1848309" y="16856"/>
                  </a:lnTo>
                  <a:lnTo>
                    <a:pt x="1895696" y="22883"/>
                  </a:lnTo>
                  <a:lnTo>
                    <a:pt x="1943083" y="29319"/>
                  </a:lnTo>
                  <a:lnTo>
                    <a:pt x="1990470" y="35960"/>
                  </a:lnTo>
                  <a:lnTo>
                    <a:pt x="2037857" y="42600"/>
                  </a:lnTo>
                  <a:lnTo>
                    <a:pt x="2085244" y="49036"/>
                  </a:lnTo>
                  <a:lnTo>
                    <a:pt x="2132631" y="55063"/>
                  </a:lnTo>
                  <a:lnTo>
                    <a:pt x="2180018" y="60477"/>
                  </a:lnTo>
                  <a:lnTo>
                    <a:pt x="2227406" y="65074"/>
                  </a:lnTo>
                  <a:lnTo>
                    <a:pt x="2274794" y="68650"/>
                  </a:lnTo>
                  <a:lnTo>
                    <a:pt x="2322182" y="70999"/>
                  </a:lnTo>
                  <a:lnTo>
                    <a:pt x="2369571" y="71919"/>
                  </a:lnTo>
                  <a:lnTo>
                    <a:pt x="2416960" y="71203"/>
                  </a:lnTo>
                  <a:lnTo>
                    <a:pt x="2464350" y="68649"/>
                  </a:lnTo>
                  <a:lnTo>
                    <a:pt x="2511741" y="64052"/>
                  </a:lnTo>
                  <a:lnTo>
                    <a:pt x="2559133" y="57207"/>
                  </a:lnTo>
                  <a:lnTo>
                    <a:pt x="2606525" y="47910"/>
                  </a:lnTo>
                  <a:lnTo>
                    <a:pt x="2653918" y="35958"/>
                  </a:lnTo>
                  <a:lnTo>
                    <a:pt x="2653918" y="559326"/>
                  </a:lnTo>
                  <a:lnTo>
                    <a:pt x="2606525" y="571278"/>
                  </a:lnTo>
                  <a:lnTo>
                    <a:pt x="2559133" y="580573"/>
                  </a:lnTo>
                  <a:lnTo>
                    <a:pt x="2511741" y="587415"/>
                  </a:lnTo>
                  <a:lnTo>
                    <a:pt x="2464350" y="592009"/>
                  </a:lnTo>
                  <a:lnTo>
                    <a:pt x="2416960" y="594560"/>
                  </a:lnTo>
                  <a:lnTo>
                    <a:pt x="2369571" y="595271"/>
                  </a:lnTo>
                  <a:lnTo>
                    <a:pt x="2322182" y="594348"/>
                  </a:lnTo>
                  <a:lnTo>
                    <a:pt x="2274794" y="591994"/>
                  </a:lnTo>
                  <a:lnTo>
                    <a:pt x="2227406" y="588414"/>
                  </a:lnTo>
                  <a:lnTo>
                    <a:pt x="2180018" y="583812"/>
                  </a:lnTo>
                  <a:lnTo>
                    <a:pt x="2132631" y="578393"/>
                  </a:lnTo>
                  <a:lnTo>
                    <a:pt x="2085244" y="572362"/>
                  </a:lnTo>
                  <a:lnTo>
                    <a:pt x="2037857" y="565922"/>
                  </a:lnTo>
                  <a:lnTo>
                    <a:pt x="1990470" y="559278"/>
                  </a:lnTo>
                  <a:lnTo>
                    <a:pt x="1943083" y="552635"/>
                  </a:lnTo>
                  <a:lnTo>
                    <a:pt x="1895696" y="546196"/>
                  </a:lnTo>
                  <a:lnTo>
                    <a:pt x="1848309" y="540167"/>
                  </a:lnTo>
                  <a:lnTo>
                    <a:pt x="1800921" y="534752"/>
                  </a:lnTo>
                  <a:lnTo>
                    <a:pt x="1753534" y="530154"/>
                  </a:lnTo>
                  <a:lnTo>
                    <a:pt x="1706146" y="526580"/>
                  </a:lnTo>
                  <a:lnTo>
                    <a:pt x="1658757" y="524232"/>
                  </a:lnTo>
                  <a:lnTo>
                    <a:pt x="1611368" y="523316"/>
                  </a:lnTo>
                  <a:lnTo>
                    <a:pt x="1563979" y="524036"/>
                  </a:lnTo>
                  <a:lnTo>
                    <a:pt x="1516589" y="526595"/>
                  </a:lnTo>
                  <a:lnTo>
                    <a:pt x="1469198" y="531200"/>
                  </a:lnTo>
                  <a:lnTo>
                    <a:pt x="1421806" y="538054"/>
                  </a:lnTo>
                  <a:lnTo>
                    <a:pt x="1374413" y="547361"/>
                  </a:lnTo>
                  <a:lnTo>
                    <a:pt x="1327020" y="559326"/>
                  </a:lnTo>
                  <a:lnTo>
                    <a:pt x="1279627" y="571278"/>
                  </a:lnTo>
                  <a:lnTo>
                    <a:pt x="1232233" y="580573"/>
                  </a:lnTo>
                  <a:lnTo>
                    <a:pt x="1184840" y="587415"/>
                  </a:lnTo>
                  <a:lnTo>
                    <a:pt x="1137446" y="592009"/>
                  </a:lnTo>
                  <a:lnTo>
                    <a:pt x="1090052" y="594560"/>
                  </a:lnTo>
                  <a:lnTo>
                    <a:pt x="1042659" y="595271"/>
                  </a:lnTo>
                  <a:lnTo>
                    <a:pt x="995265" y="594348"/>
                  </a:lnTo>
                  <a:lnTo>
                    <a:pt x="947872" y="591994"/>
                  </a:lnTo>
                  <a:lnTo>
                    <a:pt x="900478" y="588414"/>
                  </a:lnTo>
                  <a:lnTo>
                    <a:pt x="853084" y="583812"/>
                  </a:lnTo>
                  <a:lnTo>
                    <a:pt x="805691" y="578393"/>
                  </a:lnTo>
                  <a:lnTo>
                    <a:pt x="758297" y="572362"/>
                  </a:lnTo>
                  <a:lnTo>
                    <a:pt x="710903" y="565922"/>
                  </a:lnTo>
                  <a:lnTo>
                    <a:pt x="663510" y="559278"/>
                  </a:lnTo>
                  <a:lnTo>
                    <a:pt x="616116" y="552635"/>
                  </a:lnTo>
                  <a:lnTo>
                    <a:pt x="568722" y="546196"/>
                  </a:lnTo>
                  <a:lnTo>
                    <a:pt x="521329" y="540167"/>
                  </a:lnTo>
                  <a:lnTo>
                    <a:pt x="473935" y="534752"/>
                  </a:lnTo>
                  <a:lnTo>
                    <a:pt x="426541" y="530154"/>
                  </a:lnTo>
                  <a:lnTo>
                    <a:pt x="379148" y="526580"/>
                  </a:lnTo>
                  <a:lnTo>
                    <a:pt x="331754" y="524232"/>
                  </a:lnTo>
                  <a:lnTo>
                    <a:pt x="284361" y="523316"/>
                  </a:lnTo>
                  <a:lnTo>
                    <a:pt x="236967" y="524036"/>
                  </a:lnTo>
                  <a:lnTo>
                    <a:pt x="189573" y="526595"/>
                  </a:lnTo>
                  <a:lnTo>
                    <a:pt x="142180" y="531200"/>
                  </a:lnTo>
                  <a:lnTo>
                    <a:pt x="94786" y="538054"/>
                  </a:lnTo>
                  <a:lnTo>
                    <a:pt x="47393" y="547361"/>
                  </a:lnTo>
                  <a:lnTo>
                    <a:pt x="0" y="559326"/>
                  </a:lnTo>
                  <a:lnTo>
                    <a:pt x="0" y="35958"/>
                  </a:lnTo>
                  <a:close/>
                </a:path>
              </a:pathLst>
            </a:custGeom>
            <a:ln w="12701">
              <a:solidFill>
                <a:srgbClr val="000000"/>
              </a:solidFill>
            </a:ln>
          </p:spPr>
          <p:txBody>
            <a:bodyPr wrap="square" lIns="0" tIns="0" rIns="0" bIns="0" rtlCol="0"/>
            <a:lstStyle/>
            <a:p>
              <a:endParaRPr/>
            </a:p>
          </p:txBody>
        </p:sp>
        <p:pic>
          <p:nvPicPr>
            <p:cNvPr id="9" name="object 9"/>
            <p:cNvPicPr/>
            <p:nvPr/>
          </p:nvPicPr>
          <p:blipFill>
            <a:blip r:embed="rId4" cstate="print"/>
            <a:stretch>
              <a:fillRect/>
            </a:stretch>
          </p:blipFill>
          <p:spPr>
            <a:xfrm>
              <a:off x="383288" y="2159881"/>
              <a:ext cx="4091144" cy="5258304"/>
            </a:xfrm>
            <a:prstGeom prst="rect">
              <a:avLst/>
            </a:prstGeom>
          </p:spPr>
        </p:pic>
        <p:pic>
          <p:nvPicPr>
            <p:cNvPr id="10" name="object 10"/>
            <p:cNvPicPr/>
            <p:nvPr/>
          </p:nvPicPr>
          <p:blipFill>
            <a:blip r:embed="rId5" cstate="print"/>
            <a:stretch>
              <a:fillRect/>
            </a:stretch>
          </p:blipFill>
          <p:spPr>
            <a:xfrm>
              <a:off x="2136848" y="1048165"/>
              <a:ext cx="2040947" cy="215941"/>
            </a:xfrm>
            <a:prstGeom prst="rect">
              <a:avLst/>
            </a:prstGeom>
          </p:spPr>
        </p:pic>
        <p:sp>
          <p:nvSpPr>
            <p:cNvPr id="11" name="object 11"/>
            <p:cNvSpPr/>
            <p:nvPr/>
          </p:nvSpPr>
          <p:spPr>
            <a:xfrm>
              <a:off x="1279296" y="2311907"/>
              <a:ext cx="3120390" cy="4745990"/>
            </a:xfrm>
            <a:custGeom>
              <a:avLst/>
              <a:gdLst/>
              <a:ahLst/>
              <a:cxnLst/>
              <a:rect l="l" t="t" r="r" b="b"/>
              <a:pathLst>
                <a:path w="3120390" h="4745990">
                  <a:moveTo>
                    <a:pt x="3068142" y="2976219"/>
                  </a:moveTo>
                  <a:lnTo>
                    <a:pt x="0" y="2976219"/>
                  </a:lnTo>
                  <a:lnTo>
                    <a:pt x="0" y="3740391"/>
                  </a:lnTo>
                  <a:lnTo>
                    <a:pt x="3068142" y="3740391"/>
                  </a:lnTo>
                  <a:lnTo>
                    <a:pt x="3068142" y="2976219"/>
                  </a:lnTo>
                  <a:close/>
                </a:path>
                <a:path w="3120390" h="4745990">
                  <a:moveTo>
                    <a:pt x="3073895" y="1976488"/>
                  </a:moveTo>
                  <a:lnTo>
                    <a:pt x="5740" y="1976488"/>
                  </a:lnTo>
                  <a:lnTo>
                    <a:pt x="5740" y="2740660"/>
                  </a:lnTo>
                  <a:lnTo>
                    <a:pt x="3073895" y="2740660"/>
                  </a:lnTo>
                  <a:lnTo>
                    <a:pt x="3073895" y="1976488"/>
                  </a:lnTo>
                  <a:close/>
                </a:path>
                <a:path w="3120390" h="4745990">
                  <a:moveTo>
                    <a:pt x="3085376" y="1005484"/>
                  </a:moveTo>
                  <a:lnTo>
                    <a:pt x="17233" y="1005484"/>
                  </a:lnTo>
                  <a:lnTo>
                    <a:pt x="17233" y="1769643"/>
                  </a:lnTo>
                  <a:lnTo>
                    <a:pt x="3085376" y="1769643"/>
                  </a:lnTo>
                  <a:lnTo>
                    <a:pt x="3085376" y="1005484"/>
                  </a:lnTo>
                  <a:close/>
                </a:path>
                <a:path w="3120390" h="4745990">
                  <a:moveTo>
                    <a:pt x="3085376" y="0"/>
                  </a:moveTo>
                  <a:lnTo>
                    <a:pt x="17233" y="0"/>
                  </a:lnTo>
                  <a:lnTo>
                    <a:pt x="17233" y="764171"/>
                  </a:lnTo>
                  <a:lnTo>
                    <a:pt x="3085376" y="764171"/>
                  </a:lnTo>
                  <a:lnTo>
                    <a:pt x="3085376" y="0"/>
                  </a:lnTo>
                  <a:close/>
                </a:path>
                <a:path w="3120390" h="4745990">
                  <a:moveTo>
                    <a:pt x="3119856" y="3981704"/>
                  </a:moveTo>
                  <a:lnTo>
                    <a:pt x="143141" y="3981704"/>
                  </a:lnTo>
                  <a:lnTo>
                    <a:pt x="143141" y="4745863"/>
                  </a:lnTo>
                  <a:lnTo>
                    <a:pt x="3119856" y="4745863"/>
                  </a:lnTo>
                  <a:lnTo>
                    <a:pt x="3119856" y="3981704"/>
                  </a:lnTo>
                  <a:close/>
                </a:path>
              </a:pathLst>
            </a:custGeom>
            <a:solidFill>
              <a:srgbClr val="00CCFF"/>
            </a:solidFill>
          </p:spPr>
          <p:txBody>
            <a:bodyPr wrap="square" lIns="0" tIns="0" rIns="0" bIns="0" rtlCol="0"/>
            <a:lstStyle/>
            <a:p>
              <a:endParaRPr/>
            </a:p>
          </p:txBody>
        </p:sp>
        <p:pic>
          <p:nvPicPr>
            <p:cNvPr id="12" name="object 12"/>
            <p:cNvPicPr/>
            <p:nvPr/>
          </p:nvPicPr>
          <p:blipFill>
            <a:blip r:embed="rId6" cstate="print"/>
            <a:stretch>
              <a:fillRect/>
            </a:stretch>
          </p:blipFill>
          <p:spPr>
            <a:xfrm>
              <a:off x="1769242" y="2534756"/>
              <a:ext cx="2140504" cy="159721"/>
            </a:xfrm>
            <a:prstGeom prst="rect">
              <a:avLst/>
            </a:prstGeom>
          </p:spPr>
        </p:pic>
        <p:pic>
          <p:nvPicPr>
            <p:cNvPr id="13" name="object 13"/>
            <p:cNvPicPr/>
            <p:nvPr/>
          </p:nvPicPr>
          <p:blipFill>
            <a:blip r:embed="rId7" cstate="print"/>
            <a:stretch>
              <a:fillRect/>
            </a:stretch>
          </p:blipFill>
          <p:spPr>
            <a:xfrm>
              <a:off x="1884348" y="3478204"/>
              <a:ext cx="1968407" cy="442522"/>
            </a:xfrm>
            <a:prstGeom prst="rect">
              <a:avLst/>
            </a:prstGeom>
          </p:spPr>
        </p:pic>
        <p:pic>
          <p:nvPicPr>
            <p:cNvPr id="14" name="object 14"/>
            <p:cNvPicPr/>
            <p:nvPr/>
          </p:nvPicPr>
          <p:blipFill>
            <a:blip r:embed="rId8" cstate="print"/>
            <a:stretch>
              <a:fillRect/>
            </a:stretch>
          </p:blipFill>
          <p:spPr>
            <a:xfrm>
              <a:off x="1595508" y="4451144"/>
              <a:ext cx="2546089" cy="438664"/>
            </a:xfrm>
            <a:prstGeom prst="rect">
              <a:avLst/>
            </a:prstGeom>
          </p:spPr>
        </p:pic>
        <p:pic>
          <p:nvPicPr>
            <p:cNvPr id="15" name="object 15"/>
            <p:cNvPicPr/>
            <p:nvPr/>
          </p:nvPicPr>
          <p:blipFill>
            <a:blip r:embed="rId9" cstate="print"/>
            <a:stretch>
              <a:fillRect/>
            </a:stretch>
          </p:blipFill>
          <p:spPr>
            <a:xfrm>
              <a:off x="1789358" y="5448441"/>
              <a:ext cx="2158390" cy="443538"/>
            </a:xfrm>
            <a:prstGeom prst="rect">
              <a:avLst/>
            </a:prstGeom>
          </p:spPr>
        </p:pic>
        <p:pic>
          <p:nvPicPr>
            <p:cNvPr id="16" name="object 16"/>
            <p:cNvPicPr/>
            <p:nvPr/>
          </p:nvPicPr>
          <p:blipFill>
            <a:blip r:embed="rId10" cstate="print"/>
            <a:stretch>
              <a:fillRect/>
            </a:stretch>
          </p:blipFill>
          <p:spPr>
            <a:xfrm>
              <a:off x="1467086" y="6473365"/>
              <a:ext cx="2802934" cy="414892"/>
            </a:xfrm>
            <a:prstGeom prst="rect">
              <a:avLst/>
            </a:prstGeom>
          </p:spPr>
        </p:pic>
        <p:pic>
          <p:nvPicPr>
            <p:cNvPr id="17" name="object 17"/>
            <p:cNvPicPr/>
            <p:nvPr/>
          </p:nvPicPr>
          <p:blipFill>
            <a:blip r:embed="rId11" cstate="print"/>
            <a:stretch>
              <a:fillRect/>
            </a:stretch>
          </p:blipFill>
          <p:spPr>
            <a:xfrm>
              <a:off x="445723" y="5249819"/>
              <a:ext cx="914400" cy="829561"/>
            </a:xfrm>
            <a:prstGeom prst="rect">
              <a:avLst/>
            </a:prstGeom>
          </p:spPr>
        </p:pic>
        <p:sp>
          <p:nvSpPr>
            <p:cNvPr id="18" name="object 18"/>
            <p:cNvSpPr/>
            <p:nvPr/>
          </p:nvSpPr>
          <p:spPr>
            <a:xfrm>
              <a:off x="445723" y="5249819"/>
              <a:ext cx="914400" cy="829944"/>
            </a:xfrm>
            <a:custGeom>
              <a:avLst/>
              <a:gdLst/>
              <a:ahLst/>
              <a:cxnLst/>
              <a:rect l="l" t="t" r="r" b="b"/>
              <a:pathLst>
                <a:path w="914400" h="829945">
                  <a:moveTo>
                    <a:pt x="457200" y="0"/>
                  </a:moveTo>
                  <a:lnTo>
                    <a:pt x="507010" y="2434"/>
                  </a:lnTo>
                  <a:lnTo>
                    <a:pt x="555268" y="9568"/>
                  </a:lnTo>
                  <a:lnTo>
                    <a:pt x="601695" y="21149"/>
                  </a:lnTo>
                  <a:lnTo>
                    <a:pt x="646012" y="36923"/>
                  </a:lnTo>
                  <a:lnTo>
                    <a:pt x="687939" y="56638"/>
                  </a:lnTo>
                  <a:lnTo>
                    <a:pt x="727199" y="80039"/>
                  </a:lnTo>
                  <a:lnTo>
                    <a:pt x="763510" y="106874"/>
                  </a:lnTo>
                  <a:lnTo>
                    <a:pt x="796596" y="136890"/>
                  </a:lnTo>
                  <a:lnTo>
                    <a:pt x="826175" y="169832"/>
                  </a:lnTo>
                  <a:lnTo>
                    <a:pt x="851969" y="205449"/>
                  </a:lnTo>
                  <a:lnTo>
                    <a:pt x="873700" y="243487"/>
                  </a:lnTo>
                  <a:lnTo>
                    <a:pt x="891087" y="283692"/>
                  </a:lnTo>
                  <a:lnTo>
                    <a:pt x="903852" y="325811"/>
                  </a:lnTo>
                  <a:lnTo>
                    <a:pt x="911716" y="369592"/>
                  </a:lnTo>
                  <a:lnTo>
                    <a:pt x="914400" y="414780"/>
                  </a:lnTo>
                  <a:lnTo>
                    <a:pt x="911716" y="459969"/>
                  </a:lnTo>
                  <a:lnTo>
                    <a:pt x="903852" y="503749"/>
                  </a:lnTo>
                  <a:lnTo>
                    <a:pt x="891087" y="545869"/>
                  </a:lnTo>
                  <a:lnTo>
                    <a:pt x="873700" y="586074"/>
                  </a:lnTo>
                  <a:lnTo>
                    <a:pt x="851969" y="624111"/>
                  </a:lnTo>
                  <a:lnTo>
                    <a:pt x="826175" y="659728"/>
                  </a:lnTo>
                  <a:lnTo>
                    <a:pt x="796596" y="692671"/>
                  </a:lnTo>
                  <a:lnTo>
                    <a:pt x="763510" y="722686"/>
                  </a:lnTo>
                  <a:lnTo>
                    <a:pt x="727199" y="749521"/>
                  </a:lnTo>
                  <a:lnTo>
                    <a:pt x="687939" y="772923"/>
                  </a:lnTo>
                  <a:lnTo>
                    <a:pt x="646012" y="792637"/>
                  </a:lnTo>
                  <a:lnTo>
                    <a:pt x="601695" y="808412"/>
                  </a:lnTo>
                  <a:lnTo>
                    <a:pt x="555268" y="819992"/>
                  </a:lnTo>
                  <a:lnTo>
                    <a:pt x="507010" y="827127"/>
                  </a:lnTo>
                  <a:lnTo>
                    <a:pt x="457200" y="829561"/>
                  </a:lnTo>
                  <a:lnTo>
                    <a:pt x="407390" y="827127"/>
                  </a:lnTo>
                  <a:lnTo>
                    <a:pt x="359133" y="819992"/>
                  </a:lnTo>
                  <a:lnTo>
                    <a:pt x="312706" y="808412"/>
                  </a:lnTo>
                  <a:lnTo>
                    <a:pt x="268389" y="792637"/>
                  </a:lnTo>
                  <a:lnTo>
                    <a:pt x="226461" y="772923"/>
                  </a:lnTo>
                  <a:lnTo>
                    <a:pt x="187202" y="749521"/>
                  </a:lnTo>
                  <a:lnTo>
                    <a:pt x="150890" y="722686"/>
                  </a:lnTo>
                  <a:lnTo>
                    <a:pt x="117805" y="692671"/>
                  </a:lnTo>
                  <a:lnTo>
                    <a:pt x="88225" y="659728"/>
                  </a:lnTo>
                  <a:lnTo>
                    <a:pt x="62430" y="624111"/>
                  </a:lnTo>
                  <a:lnTo>
                    <a:pt x="40700" y="586074"/>
                  </a:lnTo>
                  <a:lnTo>
                    <a:pt x="23312" y="545869"/>
                  </a:lnTo>
                  <a:lnTo>
                    <a:pt x="10547" y="503749"/>
                  </a:lnTo>
                  <a:lnTo>
                    <a:pt x="2683" y="459969"/>
                  </a:lnTo>
                  <a:lnTo>
                    <a:pt x="0" y="414780"/>
                  </a:lnTo>
                  <a:lnTo>
                    <a:pt x="2683" y="369592"/>
                  </a:lnTo>
                  <a:lnTo>
                    <a:pt x="10547" y="325811"/>
                  </a:lnTo>
                  <a:lnTo>
                    <a:pt x="23312" y="283692"/>
                  </a:lnTo>
                  <a:lnTo>
                    <a:pt x="40700" y="243487"/>
                  </a:lnTo>
                  <a:lnTo>
                    <a:pt x="62430" y="205449"/>
                  </a:lnTo>
                  <a:lnTo>
                    <a:pt x="88225" y="169832"/>
                  </a:lnTo>
                  <a:lnTo>
                    <a:pt x="117805" y="136890"/>
                  </a:lnTo>
                  <a:lnTo>
                    <a:pt x="150890" y="106874"/>
                  </a:lnTo>
                  <a:lnTo>
                    <a:pt x="187202" y="80039"/>
                  </a:lnTo>
                  <a:lnTo>
                    <a:pt x="226461" y="56638"/>
                  </a:lnTo>
                  <a:lnTo>
                    <a:pt x="268389" y="36923"/>
                  </a:lnTo>
                  <a:lnTo>
                    <a:pt x="312706" y="21149"/>
                  </a:lnTo>
                  <a:lnTo>
                    <a:pt x="359133" y="9568"/>
                  </a:lnTo>
                  <a:lnTo>
                    <a:pt x="407390" y="2434"/>
                  </a:lnTo>
                  <a:lnTo>
                    <a:pt x="457200" y="0"/>
                  </a:lnTo>
                  <a:close/>
                </a:path>
              </a:pathLst>
            </a:custGeom>
            <a:ln w="12701">
              <a:solidFill>
                <a:srgbClr val="000000"/>
              </a:solidFill>
            </a:ln>
          </p:spPr>
          <p:txBody>
            <a:bodyPr wrap="square" lIns="0" tIns="0" rIns="0" bIns="0" rtlCol="0"/>
            <a:lstStyle/>
            <a:p>
              <a:endParaRPr/>
            </a:p>
          </p:txBody>
        </p:sp>
        <p:pic>
          <p:nvPicPr>
            <p:cNvPr id="19" name="object 19"/>
            <p:cNvPicPr/>
            <p:nvPr/>
          </p:nvPicPr>
          <p:blipFill>
            <a:blip r:embed="rId12" cstate="print"/>
            <a:stretch>
              <a:fillRect/>
            </a:stretch>
          </p:blipFill>
          <p:spPr>
            <a:xfrm>
              <a:off x="468881" y="6213077"/>
              <a:ext cx="962698" cy="925272"/>
            </a:xfrm>
            <a:prstGeom prst="rect">
              <a:avLst/>
            </a:prstGeom>
          </p:spPr>
        </p:pic>
        <p:sp>
          <p:nvSpPr>
            <p:cNvPr id="20" name="object 20"/>
            <p:cNvSpPr/>
            <p:nvPr/>
          </p:nvSpPr>
          <p:spPr>
            <a:xfrm>
              <a:off x="468881" y="6213077"/>
              <a:ext cx="963294" cy="925830"/>
            </a:xfrm>
            <a:custGeom>
              <a:avLst/>
              <a:gdLst/>
              <a:ahLst/>
              <a:cxnLst/>
              <a:rect l="l" t="t" r="r" b="b"/>
              <a:pathLst>
                <a:path w="963294" h="925829">
                  <a:moveTo>
                    <a:pt x="481349" y="0"/>
                  </a:moveTo>
                  <a:lnTo>
                    <a:pt x="530557" y="2389"/>
                  </a:lnTo>
                  <a:lnTo>
                    <a:pt x="578345" y="9400"/>
                  </a:lnTo>
                  <a:lnTo>
                    <a:pt x="624471" y="20803"/>
                  </a:lnTo>
                  <a:lnTo>
                    <a:pt x="668694" y="36362"/>
                  </a:lnTo>
                  <a:lnTo>
                    <a:pt x="710769" y="55846"/>
                  </a:lnTo>
                  <a:lnTo>
                    <a:pt x="750457" y="79022"/>
                  </a:lnTo>
                  <a:lnTo>
                    <a:pt x="787514" y="105658"/>
                  </a:lnTo>
                  <a:lnTo>
                    <a:pt x="821698" y="135519"/>
                  </a:lnTo>
                  <a:lnTo>
                    <a:pt x="852767" y="168375"/>
                  </a:lnTo>
                  <a:lnTo>
                    <a:pt x="880480" y="203991"/>
                  </a:lnTo>
                  <a:lnTo>
                    <a:pt x="904593" y="242136"/>
                  </a:lnTo>
                  <a:lnTo>
                    <a:pt x="924865" y="282576"/>
                  </a:lnTo>
                  <a:lnTo>
                    <a:pt x="941053" y="325079"/>
                  </a:lnTo>
                  <a:lnTo>
                    <a:pt x="952917" y="369412"/>
                  </a:lnTo>
                  <a:lnTo>
                    <a:pt x="960212" y="415342"/>
                  </a:lnTo>
                  <a:lnTo>
                    <a:pt x="962698" y="462636"/>
                  </a:lnTo>
                  <a:lnTo>
                    <a:pt x="960212" y="509931"/>
                  </a:lnTo>
                  <a:lnTo>
                    <a:pt x="952917" y="555861"/>
                  </a:lnTo>
                  <a:lnTo>
                    <a:pt x="941053" y="600194"/>
                  </a:lnTo>
                  <a:lnTo>
                    <a:pt x="924865" y="642697"/>
                  </a:lnTo>
                  <a:lnTo>
                    <a:pt x="904593" y="683137"/>
                  </a:lnTo>
                  <a:lnTo>
                    <a:pt x="880480" y="721281"/>
                  </a:lnTo>
                  <a:lnTo>
                    <a:pt x="852767" y="756897"/>
                  </a:lnTo>
                  <a:lnTo>
                    <a:pt x="821698" y="789753"/>
                  </a:lnTo>
                  <a:lnTo>
                    <a:pt x="787514" y="819614"/>
                  </a:lnTo>
                  <a:lnTo>
                    <a:pt x="750457" y="846250"/>
                  </a:lnTo>
                  <a:lnTo>
                    <a:pt x="710769" y="869426"/>
                  </a:lnTo>
                  <a:lnTo>
                    <a:pt x="668694" y="888910"/>
                  </a:lnTo>
                  <a:lnTo>
                    <a:pt x="624471" y="904469"/>
                  </a:lnTo>
                  <a:lnTo>
                    <a:pt x="578345" y="915871"/>
                  </a:lnTo>
                  <a:lnTo>
                    <a:pt x="530557" y="922883"/>
                  </a:lnTo>
                  <a:lnTo>
                    <a:pt x="481349" y="925272"/>
                  </a:lnTo>
                  <a:lnTo>
                    <a:pt x="432141" y="922883"/>
                  </a:lnTo>
                  <a:lnTo>
                    <a:pt x="384353" y="915871"/>
                  </a:lnTo>
                  <a:lnTo>
                    <a:pt x="338228" y="904469"/>
                  </a:lnTo>
                  <a:lnTo>
                    <a:pt x="294006" y="888910"/>
                  </a:lnTo>
                  <a:lnTo>
                    <a:pt x="251930" y="869426"/>
                  </a:lnTo>
                  <a:lnTo>
                    <a:pt x="212242" y="846250"/>
                  </a:lnTo>
                  <a:lnTo>
                    <a:pt x="175185" y="819614"/>
                  </a:lnTo>
                  <a:lnTo>
                    <a:pt x="141001" y="789753"/>
                  </a:lnTo>
                  <a:lnTo>
                    <a:pt x="109931" y="756897"/>
                  </a:lnTo>
                  <a:lnTo>
                    <a:pt x="82219" y="721281"/>
                  </a:lnTo>
                  <a:lnTo>
                    <a:pt x="58105" y="683137"/>
                  </a:lnTo>
                  <a:lnTo>
                    <a:pt x="37833" y="642697"/>
                  </a:lnTo>
                  <a:lnTo>
                    <a:pt x="21644" y="600194"/>
                  </a:lnTo>
                  <a:lnTo>
                    <a:pt x="9781" y="555861"/>
                  </a:lnTo>
                  <a:lnTo>
                    <a:pt x="2485" y="509931"/>
                  </a:lnTo>
                  <a:lnTo>
                    <a:pt x="0" y="462636"/>
                  </a:lnTo>
                  <a:lnTo>
                    <a:pt x="2485" y="415342"/>
                  </a:lnTo>
                  <a:lnTo>
                    <a:pt x="9781" y="369412"/>
                  </a:lnTo>
                  <a:lnTo>
                    <a:pt x="21644" y="325079"/>
                  </a:lnTo>
                  <a:lnTo>
                    <a:pt x="37833" y="282576"/>
                  </a:lnTo>
                  <a:lnTo>
                    <a:pt x="58105" y="242136"/>
                  </a:lnTo>
                  <a:lnTo>
                    <a:pt x="82219" y="203991"/>
                  </a:lnTo>
                  <a:lnTo>
                    <a:pt x="109931" y="168375"/>
                  </a:lnTo>
                  <a:lnTo>
                    <a:pt x="141001" y="135519"/>
                  </a:lnTo>
                  <a:lnTo>
                    <a:pt x="175185" y="105658"/>
                  </a:lnTo>
                  <a:lnTo>
                    <a:pt x="212242" y="79022"/>
                  </a:lnTo>
                  <a:lnTo>
                    <a:pt x="251930" y="55846"/>
                  </a:lnTo>
                  <a:lnTo>
                    <a:pt x="294006" y="36362"/>
                  </a:lnTo>
                  <a:lnTo>
                    <a:pt x="338228" y="20803"/>
                  </a:lnTo>
                  <a:lnTo>
                    <a:pt x="384353" y="9400"/>
                  </a:lnTo>
                  <a:lnTo>
                    <a:pt x="432141" y="2389"/>
                  </a:lnTo>
                  <a:lnTo>
                    <a:pt x="481349" y="0"/>
                  </a:lnTo>
                  <a:close/>
                </a:path>
              </a:pathLst>
            </a:custGeom>
            <a:ln w="12701">
              <a:solidFill>
                <a:srgbClr val="000000"/>
              </a:solidFill>
            </a:ln>
          </p:spPr>
          <p:txBody>
            <a:bodyPr wrap="square" lIns="0" tIns="0" rIns="0" bIns="0" rtlCol="0"/>
            <a:lstStyle/>
            <a:p>
              <a:endParaRPr/>
            </a:p>
          </p:txBody>
        </p:sp>
        <p:pic>
          <p:nvPicPr>
            <p:cNvPr id="21" name="object 21"/>
            <p:cNvPicPr/>
            <p:nvPr/>
          </p:nvPicPr>
          <p:blipFill>
            <a:blip r:embed="rId13" cstate="print"/>
            <a:stretch>
              <a:fillRect/>
            </a:stretch>
          </p:blipFill>
          <p:spPr>
            <a:xfrm>
              <a:off x="2455513" y="7420179"/>
              <a:ext cx="129923" cy="91145"/>
            </a:xfrm>
            <a:prstGeom prst="rect">
              <a:avLst/>
            </a:prstGeom>
          </p:spPr>
        </p:pic>
      </p:gr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53736" y="1378634"/>
            <a:ext cx="4036919" cy="5279252"/>
            <a:chOff x="227232" y="227228"/>
            <a:chExt cx="4575175" cy="7318375"/>
          </a:xfrm>
        </p:grpSpPr>
        <p:sp>
          <p:nvSpPr>
            <p:cNvPr id="3" name="object 3"/>
            <p:cNvSpPr/>
            <p:nvPr/>
          </p:nvSpPr>
          <p:spPr>
            <a:xfrm>
              <a:off x="228603" y="228600"/>
              <a:ext cx="4572000" cy="7315200"/>
            </a:xfrm>
            <a:custGeom>
              <a:avLst/>
              <a:gdLst/>
              <a:ahLst/>
              <a:cxnLst/>
              <a:rect l="l" t="t" r="r" b="b"/>
              <a:pathLst>
                <a:path w="4572000" h="7315200">
                  <a:moveTo>
                    <a:pt x="4571996" y="0"/>
                  </a:moveTo>
                  <a:lnTo>
                    <a:pt x="0" y="0"/>
                  </a:lnTo>
                  <a:lnTo>
                    <a:pt x="0" y="7315196"/>
                  </a:lnTo>
                  <a:lnTo>
                    <a:pt x="4571996" y="7315196"/>
                  </a:lnTo>
                  <a:lnTo>
                    <a:pt x="4571996" y="0"/>
                  </a:lnTo>
                  <a:close/>
                </a:path>
              </a:pathLst>
            </a:custGeom>
            <a:solidFill>
              <a:srgbClr val="FFE5E5"/>
            </a:solidFill>
          </p:spPr>
          <p:txBody>
            <a:bodyPr wrap="square" lIns="0" tIns="0" rIns="0" bIns="0" rtlCol="0"/>
            <a:lstStyle/>
            <a:p>
              <a:endParaRPr sz="1235"/>
            </a:p>
          </p:txBody>
        </p:sp>
        <p:sp>
          <p:nvSpPr>
            <p:cNvPr id="4" name="object 4"/>
            <p:cNvSpPr/>
            <p:nvPr/>
          </p:nvSpPr>
          <p:spPr>
            <a:xfrm>
              <a:off x="228603" y="228600"/>
              <a:ext cx="4572000" cy="7315200"/>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sz="1235"/>
            </a:p>
          </p:txBody>
        </p:sp>
        <p:sp>
          <p:nvSpPr>
            <p:cNvPr id="5" name="object 5"/>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sp>
          <p:nvSpPr>
            <p:cNvPr id="6" name="object 6"/>
            <p:cNvSpPr/>
            <p:nvPr/>
          </p:nvSpPr>
          <p:spPr>
            <a:xfrm>
              <a:off x="245045" y="5014426"/>
              <a:ext cx="4539615" cy="38100"/>
            </a:xfrm>
            <a:custGeom>
              <a:avLst/>
              <a:gdLst/>
              <a:ahLst/>
              <a:cxnLst/>
              <a:rect l="l" t="t" r="r" b="b"/>
              <a:pathLst>
                <a:path w="4539615" h="38100">
                  <a:moveTo>
                    <a:pt x="4539109" y="0"/>
                  </a:moveTo>
                  <a:lnTo>
                    <a:pt x="0" y="0"/>
                  </a:lnTo>
                  <a:lnTo>
                    <a:pt x="0" y="38098"/>
                  </a:lnTo>
                  <a:lnTo>
                    <a:pt x="4539109" y="38098"/>
                  </a:lnTo>
                  <a:lnTo>
                    <a:pt x="4539109" y="0"/>
                  </a:lnTo>
                  <a:close/>
                </a:path>
              </a:pathLst>
            </a:custGeom>
            <a:solidFill>
              <a:srgbClr val="4472C4"/>
            </a:solidFill>
          </p:spPr>
          <p:txBody>
            <a:bodyPr wrap="square" lIns="0" tIns="0" rIns="0" bIns="0" rtlCol="0"/>
            <a:lstStyle/>
            <a:p>
              <a:endParaRPr sz="1235"/>
            </a:p>
          </p:txBody>
        </p:sp>
        <p:pic>
          <p:nvPicPr>
            <p:cNvPr id="7" name="object 7"/>
            <p:cNvPicPr/>
            <p:nvPr/>
          </p:nvPicPr>
          <p:blipFill>
            <a:blip r:embed="rId2" cstate="print"/>
            <a:stretch>
              <a:fillRect/>
            </a:stretch>
          </p:blipFill>
          <p:spPr>
            <a:xfrm>
              <a:off x="1766318" y="737186"/>
              <a:ext cx="1496570" cy="1401451"/>
            </a:xfrm>
            <a:prstGeom prst="rect">
              <a:avLst/>
            </a:prstGeom>
          </p:spPr>
        </p:pic>
        <p:pic>
          <p:nvPicPr>
            <p:cNvPr id="8" name="object 8"/>
            <p:cNvPicPr/>
            <p:nvPr/>
          </p:nvPicPr>
          <p:blipFill>
            <a:blip r:embed="rId3" cstate="print"/>
            <a:stretch>
              <a:fillRect/>
            </a:stretch>
          </p:blipFill>
          <p:spPr>
            <a:xfrm>
              <a:off x="1366711" y="2607642"/>
              <a:ext cx="2295781" cy="1581789"/>
            </a:xfrm>
            <a:prstGeom prst="rect">
              <a:avLst/>
            </a:prstGeom>
          </p:spPr>
        </p:pic>
        <p:pic>
          <p:nvPicPr>
            <p:cNvPr id="9" name="object 9"/>
            <p:cNvPicPr/>
            <p:nvPr/>
          </p:nvPicPr>
          <p:blipFill>
            <a:blip r:embed="rId4" cstate="print"/>
            <a:stretch>
              <a:fillRect/>
            </a:stretch>
          </p:blipFill>
          <p:spPr>
            <a:xfrm>
              <a:off x="1628193" y="6008501"/>
              <a:ext cx="1577379" cy="1054702"/>
            </a:xfrm>
            <a:prstGeom prst="rect">
              <a:avLst/>
            </a:prstGeom>
          </p:spPr>
        </p:pic>
        <p:sp>
          <p:nvSpPr>
            <p:cNvPr id="10" name="object 10"/>
            <p:cNvSpPr/>
            <p:nvPr/>
          </p:nvSpPr>
          <p:spPr>
            <a:xfrm>
              <a:off x="1366711" y="737190"/>
              <a:ext cx="2296160" cy="3452495"/>
            </a:xfrm>
            <a:custGeom>
              <a:avLst/>
              <a:gdLst/>
              <a:ahLst/>
              <a:cxnLst/>
              <a:rect l="l" t="t" r="r" b="b"/>
              <a:pathLst>
                <a:path w="2296160" h="3452495">
                  <a:moveTo>
                    <a:pt x="0" y="1870454"/>
                  </a:moveTo>
                  <a:lnTo>
                    <a:pt x="2295776" y="1870454"/>
                  </a:lnTo>
                  <a:lnTo>
                    <a:pt x="2295776" y="3452241"/>
                  </a:lnTo>
                  <a:lnTo>
                    <a:pt x="0" y="3452241"/>
                  </a:lnTo>
                  <a:lnTo>
                    <a:pt x="0" y="1870454"/>
                  </a:lnTo>
                  <a:close/>
                </a:path>
                <a:path w="2296160" h="3452495">
                  <a:moveTo>
                    <a:pt x="399606" y="0"/>
                  </a:moveTo>
                  <a:lnTo>
                    <a:pt x="1896173" y="0"/>
                  </a:lnTo>
                  <a:lnTo>
                    <a:pt x="1896173" y="1401447"/>
                  </a:lnTo>
                  <a:lnTo>
                    <a:pt x="399606" y="1401447"/>
                  </a:lnTo>
                  <a:lnTo>
                    <a:pt x="399606" y="0"/>
                  </a:lnTo>
                  <a:close/>
                </a:path>
              </a:pathLst>
            </a:custGeom>
            <a:ln w="25397">
              <a:solidFill>
                <a:srgbClr val="000000"/>
              </a:solidFill>
            </a:ln>
          </p:spPr>
          <p:txBody>
            <a:bodyPr wrap="square" lIns="0" tIns="0" rIns="0" bIns="0" rtlCol="0"/>
            <a:lstStyle/>
            <a:p>
              <a:endParaRPr sz="1235"/>
            </a:p>
          </p:txBody>
        </p:sp>
        <p:sp>
          <p:nvSpPr>
            <p:cNvPr id="11" name="object 11"/>
            <p:cNvSpPr/>
            <p:nvPr/>
          </p:nvSpPr>
          <p:spPr>
            <a:xfrm>
              <a:off x="1621599" y="5275059"/>
              <a:ext cx="1584325" cy="632460"/>
            </a:xfrm>
            <a:custGeom>
              <a:avLst/>
              <a:gdLst/>
              <a:ahLst/>
              <a:cxnLst/>
              <a:rect l="l" t="t" r="r" b="b"/>
              <a:pathLst>
                <a:path w="1584325" h="632460">
                  <a:moveTo>
                    <a:pt x="528281" y="451726"/>
                  </a:moveTo>
                  <a:lnTo>
                    <a:pt x="511670" y="432346"/>
                  </a:lnTo>
                  <a:lnTo>
                    <a:pt x="508901" y="429120"/>
                  </a:lnTo>
                  <a:lnTo>
                    <a:pt x="486371" y="429120"/>
                  </a:lnTo>
                  <a:lnTo>
                    <a:pt x="469633" y="399008"/>
                  </a:lnTo>
                  <a:lnTo>
                    <a:pt x="453656" y="374205"/>
                  </a:lnTo>
                  <a:lnTo>
                    <a:pt x="453237" y="373557"/>
                  </a:lnTo>
                  <a:lnTo>
                    <a:pt x="433882" y="357301"/>
                  </a:lnTo>
                  <a:lnTo>
                    <a:pt x="406438" y="351586"/>
                  </a:lnTo>
                  <a:lnTo>
                    <a:pt x="401256" y="351853"/>
                  </a:lnTo>
                  <a:lnTo>
                    <a:pt x="393623" y="352475"/>
                  </a:lnTo>
                  <a:lnTo>
                    <a:pt x="385940" y="353225"/>
                  </a:lnTo>
                  <a:lnTo>
                    <a:pt x="380580" y="353847"/>
                  </a:lnTo>
                  <a:lnTo>
                    <a:pt x="401586" y="374853"/>
                  </a:lnTo>
                  <a:lnTo>
                    <a:pt x="407073" y="374853"/>
                  </a:lnTo>
                  <a:lnTo>
                    <a:pt x="407720" y="374205"/>
                  </a:lnTo>
                  <a:lnTo>
                    <a:pt x="412242" y="374205"/>
                  </a:lnTo>
                  <a:lnTo>
                    <a:pt x="429260" y="378015"/>
                  </a:lnTo>
                  <a:lnTo>
                    <a:pt x="443382" y="389216"/>
                  </a:lnTo>
                  <a:lnTo>
                    <a:pt x="456730" y="407454"/>
                  </a:lnTo>
                  <a:lnTo>
                    <a:pt x="469468" y="429120"/>
                  </a:lnTo>
                  <a:lnTo>
                    <a:pt x="339280" y="429120"/>
                  </a:lnTo>
                  <a:lnTo>
                    <a:pt x="314998" y="429120"/>
                  </a:lnTo>
                  <a:lnTo>
                    <a:pt x="292112" y="429120"/>
                  </a:lnTo>
                  <a:lnTo>
                    <a:pt x="292112" y="451726"/>
                  </a:lnTo>
                  <a:lnTo>
                    <a:pt x="292112" y="497916"/>
                  </a:lnTo>
                  <a:lnTo>
                    <a:pt x="284988" y="507695"/>
                  </a:lnTo>
                  <a:lnTo>
                    <a:pt x="277736" y="515124"/>
                  </a:lnTo>
                  <a:lnTo>
                    <a:pt x="270484" y="519988"/>
                  </a:lnTo>
                  <a:lnTo>
                    <a:pt x="263359" y="522147"/>
                  </a:lnTo>
                  <a:lnTo>
                    <a:pt x="256578" y="522147"/>
                  </a:lnTo>
                  <a:lnTo>
                    <a:pt x="243001" y="518909"/>
                  </a:lnTo>
                  <a:lnTo>
                    <a:pt x="243001" y="451726"/>
                  </a:lnTo>
                  <a:lnTo>
                    <a:pt x="292112" y="451726"/>
                  </a:lnTo>
                  <a:lnTo>
                    <a:pt x="292112" y="429120"/>
                  </a:lnTo>
                  <a:lnTo>
                    <a:pt x="189382" y="429120"/>
                  </a:lnTo>
                  <a:lnTo>
                    <a:pt x="173164" y="429120"/>
                  </a:lnTo>
                  <a:lnTo>
                    <a:pt x="106667" y="429120"/>
                  </a:lnTo>
                  <a:lnTo>
                    <a:pt x="126060" y="451726"/>
                  </a:lnTo>
                  <a:lnTo>
                    <a:pt x="142201" y="451726"/>
                  </a:lnTo>
                  <a:lnTo>
                    <a:pt x="142201" y="489521"/>
                  </a:lnTo>
                  <a:lnTo>
                    <a:pt x="123799" y="509866"/>
                  </a:lnTo>
                  <a:lnTo>
                    <a:pt x="119913" y="509866"/>
                  </a:lnTo>
                  <a:lnTo>
                    <a:pt x="109283" y="508012"/>
                  </a:lnTo>
                  <a:lnTo>
                    <a:pt x="100088" y="503732"/>
                  </a:lnTo>
                  <a:lnTo>
                    <a:pt x="93611" y="498970"/>
                  </a:lnTo>
                  <a:lnTo>
                    <a:pt x="91160" y="495655"/>
                  </a:lnTo>
                  <a:lnTo>
                    <a:pt x="96443" y="491807"/>
                  </a:lnTo>
                  <a:lnTo>
                    <a:pt x="101460" y="486689"/>
                  </a:lnTo>
                  <a:lnTo>
                    <a:pt x="105194" y="479755"/>
                  </a:lnTo>
                  <a:lnTo>
                    <a:pt x="106667" y="470458"/>
                  </a:lnTo>
                  <a:lnTo>
                    <a:pt x="106667" y="466585"/>
                  </a:lnTo>
                  <a:lnTo>
                    <a:pt x="106019" y="462381"/>
                  </a:lnTo>
                  <a:lnTo>
                    <a:pt x="104736" y="457542"/>
                  </a:lnTo>
                  <a:lnTo>
                    <a:pt x="101574" y="450430"/>
                  </a:lnTo>
                  <a:lnTo>
                    <a:pt x="100584" y="448195"/>
                  </a:lnTo>
                  <a:lnTo>
                    <a:pt x="91440" y="438035"/>
                  </a:lnTo>
                  <a:lnTo>
                    <a:pt x="75704" y="429882"/>
                  </a:lnTo>
                  <a:lnTo>
                    <a:pt x="51752" y="426529"/>
                  </a:lnTo>
                  <a:lnTo>
                    <a:pt x="42570" y="426910"/>
                  </a:lnTo>
                  <a:lnTo>
                    <a:pt x="35267" y="428104"/>
                  </a:lnTo>
                  <a:lnTo>
                    <a:pt x="13944" y="433311"/>
                  </a:lnTo>
                  <a:lnTo>
                    <a:pt x="36563" y="459803"/>
                  </a:lnTo>
                  <a:lnTo>
                    <a:pt x="47256" y="456298"/>
                  </a:lnTo>
                  <a:lnTo>
                    <a:pt x="55257" y="453859"/>
                  </a:lnTo>
                  <a:lnTo>
                    <a:pt x="61506" y="452208"/>
                  </a:lnTo>
                  <a:lnTo>
                    <a:pt x="66929" y="451078"/>
                  </a:lnTo>
                  <a:lnTo>
                    <a:pt x="71450" y="450430"/>
                  </a:lnTo>
                  <a:lnTo>
                    <a:pt x="81788" y="450430"/>
                  </a:lnTo>
                  <a:lnTo>
                    <a:pt x="84048" y="455282"/>
                  </a:lnTo>
                  <a:lnTo>
                    <a:pt x="84378" y="459155"/>
                  </a:lnTo>
                  <a:lnTo>
                    <a:pt x="81165" y="472821"/>
                  </a:lnTo>
                  <a:lnTo>
                    <a:pt x="71742" y="482206"/>
                  </a:lnTo>
                  <a:lnTo>
                    <a:pt x="56438" y="487908"/>
                  </a:lnTo>
                  <a:lnTo>
                    <a:pt x="35598" y="490486"/>
                  </a:lnTo>
                  <a:lnTo>
                    <a:pt x="58851" y="517944"/>
                  </a:lnTo>
                  <a:lnTo>
                    <a:pt x="91401" y="540232"/>
                  </a:lnTo>
                  <a:lnTo>
                    <a:pt x="91478" y="542493"/>
                  </a:lnTo>
                  <a:lnTo>
                    <a:pt x="91160" y="544423"/>
                  </a:lnTo>
                  <a:lnTo>
                    <a:pt x="65316" y="566077"/>
                  </a:lnTo>
                  <a:lnTo>
                    <a:pt x="47701" y="558571"/>
                  </a:lnTo>
                  <a:lnTo>
                    <a:pt x="33489" y="543585"/>
                  </a:lnTo>
                  <a:lnTo>
                    <a:pt x="22428" y="523697"/>
                  </a:lnTo>
                  <a:lnTo>
                    <a:pt x="14262" y="501472"/>
                  </a:lnTo>
                  <a:lnTo>
                    <a:pt x="0" y="501472"/>
                  </a:lnTo>
                  <a:lnTo>
                    <a:pt x="13817" y="538048"/>
                  </a:lnTo>
                  <a:lnTo>
                    <a:pt x="33045" y="566877"/>
                  </a:lnTo>
                  <a:lnTo>
                    <a:pt x="54978" y="585774"/>
                  </a:lnTo>
                  <a:lnTo>
                    <a:pt x="76949" y="592556"/>
                  </a:lnTo>
                  <a:lnTo>
                    <a:pt x="94945" y="590143"/>
                  </a:lnTo>
                  <a:lnTo>
                    <a:pt x="107759" y="582383"/>
                  </a:lnTo>
                  <a:lnTo>
                    <a:pt x="115430" y="568579"/>
                  </a:lnTo>
                  <a:lnTo>
                    <a:pt x="115735" y="566077"/>
                  </a:lnTo>
                  <a:lnTo>
                    <a:pt x="117970" y="547979"/>
                  </a:lnTo>
                  <a:lnTo>
                    <a:pt x="117652" y="540232"/>
                  </a:lnTo>
                  <a:lnTo>
                    <a:pt x="117335" y="538937"/>
                  </a:lnTo>
                  <a:lnTo>
                    <a:pt x="115709" y="533120"/>
                  </a:lnTo>
                  <a:lnTo>
                    <a:pt x="126352" y="531749"/>
                  </a:lnTo>
                  <a:lnTo>
                    <a:pt x="133438" y="528891"/>
                  </a:lnTo>
                  <a:lnTo>
                    <a:pt x="138290" y="524992"/>
                  </a:lnTo>
                  <a:lnTo>
                    <a:pt x="142201" y="520534"/>
                  </a:lnTo>
                  <a:lnTo>
                    <a:pt x="142201" y="574471"/>
                  </a:lnTo>
                  <a:lnTo>
                    <a:pt x="176453" y="593852"/>
                  </a:lnTo>
                  <a:lnTo>
                    <a:pt x="176453" y="520534"/>
                  </a:lnTo>
                  <a:lnTo>
                    <a:pt x="176453" y="516001"/>
                  </a:lnTo>
                  <a:lnTo>
                    <a:pt x="176453" y="509866"/>
                  </a:lnTo>
                  <a:lnTo>
                    <a:pt x="176453" y="451726"/>
                  </a:lnTo>
                  <a:lnTo>
                    <a:pt x="192557" y="451726"/>
                  </a:lnTo>
                  <a:lnTo>
                    <a:pt x="208762" y="451726"/>
                  </a:lnTo>
                  <a:lnTo>
                    <a:pt x="208800" y="498970"/>
                  </a:lnTo>
                  <a:lnTo>
                    <a:pt x="213906" y="510717"/>
                  </a:lnTo>
                  <a:lnTo>
                    <a:pt x="227050" y="524078"/>
                  </a:lnTo>
                  <a:lnTo>
                    <a:pt x="244881" y="535051"/>
                  </a:lnTo>
                  <a:lnTo>
                    <a:pt x="264007" y="539584"/>
                  </a:lnTo>
                  <a:lnTo>
                    <a:pt x="270992" y="538962"/>
                  </a:lnTo>
                  <a:lnTo>
                    <a:pt x="278904" y="537044"/>
                  </a:lnTo>
                  <a:lnTo>
                    <a:pt x="286410" y="533730"/>
                  </a:lnTo>
                  <a:lnTo>
                    <a:pt x="292112" y="528929"/>
                  </a:lnTo>
                  <a:lnTo>
                    <a:pt x="292112" y="574471"/>
                  </a:lnTo>
                  <a:lnTo>
                    <a:pt x="326364" y="593852"/>
                  </a:lnTo>
                  <a:lnTo>
                    <a:pt x="326364" y="528929"/>
                  </a:lnTo>
                  <a:lnTo>
                    <a:pt x="326364" y="522147"/>
                  </a:lnTo>
                  <a:lnTo>
                    <a:pt x="326364" y="451726"/>
                  </a:lnTo>
                  <a:lnTo>
                    <a:pt x="334378" y="451726"/>
                  </a:lnTo>
                  <a:lnTo>
                    <a:pt x="358673" y="451726"/>
                  </a:lnTo>
                  <a:lnTo>
                    <a:pt x="461733" y="451726"/>
                  </a:lnTo>
                  <a:lnTo>
                    <a:pt x="461733" y="485965"/>
                  </a:lnTo>
                  <a:lnTo>
                    <a:pt x="371271" y="485965"/>
                  </a:lnTo>
                  <a:lnTo>
                    <a:pt x="361353" y="487108"/>
                  </a:lnTo>
                  <a:lnTo>
                    <a:pt x="354380" y="490283"/>
                  </a:lnTo>
                  <a:lnTo>
                    <a:pt x="350266" y="495096"/>
                  </a:lnTo>
                  <a:lnTo>
                    <a:pt x="348919" y="501154"/>
                  </a:lnTo>
                  <a:lnTo>
                    <a:pt x="351015" y="510717"/>
                  </a:lnTo>
                  <a:lnTo>
                    <a:pt x="380644" y="543458"/>
                  </a:lnTo>
                  <a:lnTo>
                    <a:pt x="391617" y="547331"/>
                  </a:lnTo>
                  <a:lnTo>
                    <a:pt x="394525" y="547331"/>
                  </a:lnTo>
                  <a:lnTo>
                    <a:pt x="405549" y="541680"/>
                  </a:lnTo>
                  <a:lnTo>
                    <a:pt x="411695" y="529247"/>
                  </a:lnTo>
                  <a:lnTo>
                    <a:pt x="414794" y="516648"/>
                  </a:lnTo>
                  <a:lnTo>
                    <a:pt x="416496" y="511162"/>
                  </a:lnTo>
                  <a:lnTo>
                    <a:pt x="461733" y="511162"/>
                  </a:lnTo>
                  <a:lnTo>
                    <a:pt x="461733" y="574471"/>
                  </a:lnTo>
                  <a:lnTo>
                    <a:pt x="495973" y="593852"/>
                  </a:lnTo>
                  <a:lnTo>
                    <a:pt x="495973" y="511162"/>
                  </a:lnTo>
                  <a:lnTo>
                    <a:pt x="495973" y="451726"/>
                  </a:lnTo>
                  <a:lnTo>
                    <a:pt x="528281" y="451726"/>
                  </a:lnTo>
                  <a:close/>
                </a:path>
                <a:path w="1584325" h="632460">
                  <a:moveTo>
                    <a:pt x="858151" y="451726"/>
                  </a:moveTo>
                  <a:lnTo>
                    <a:pt x="838758" y="429120"/>
                  </a:lnTo>
                  <a:lnTo>
                    <a:pt x="772210" y="429120"/>
                  </a:lnTo>
                  <a:lnTo>
                    <a:pt x="756005" y="429120"/>
                  </a:lnTo>
                  <a:lnTo>
                    <a:pt x="607390" y="429120"/>
                  </a:lnTo>
                  <a:lnTo>
                    <a:pt x="626770" y="451726"/>
                  </a:lnTo>
                  <a:lnTo>
                    <a:pt x="711466" y="451726"/>
                  </a:lnTo>
                  <a:lnTo>
                    <a:pt x="711466" y="467233"/>
                  </a:lnTo>
                  <a:lnTo>
                    <a:pt x="673354" y="467233"/>
                  </a:lnTo>
                  <a:lnTo>
                    <a:pt x="660019" y="469480"/>
                  </a:lnTo>
                  <a:lnTo>
                    <a:pt x="650532" y="475310"/>
                  </a:lnTo>
                  <a:lnTo>
                    <a:pt x="644855" y="483311"/>
                  </a:lnTo>
                  <a:lnTo>
                    <a:pt x="642975" y="492099"/>
                  </a:lnTo>
                  <a:lnTo>
                    <a:pt x="644118" y="499922"/>
                  </a:lnTo>
                  <a:lnTo>
                    <a:pt x="647941" y="506920"/>
                  </a:lnTo>
                  <a:lnTo>
                    <a:pt x="655104" y="513854"/>
                  </a:lnTo>
                  <a:lnTo>
                    <a:pt x="666242" y="521500"/>
                  </a:lnTo>
                  <a:lnTo>
                    <a:pt x="659091" y="527316"/>
                  </a:lnTo>
                  <a:lnTo>
                    <a:pt x="646887" y="555117"/>
                  </a:lnTo>
                  <a:lnTo>
                    <a:pt x="646925" y="557923"/>
                  </a:lnTo>
                  <a:lnTo>
                    <a:pt x="650925" y="571512"/>
                  </a:lnTo>
                  <a:lnTo>
                    <a:pt x="665353" y="583768"/>
                  </a:lnTo>
                  <a:lnTo>
                    <a:pt x="693470" y="594944"/>
                  </a:lnTo>
                  <a:lnTo>
                    <a:pt x="738606" y="605536"/>
                  </a:lnTo>
                  <a:lnTo>
                    <a:pt x="738606" y="594550"/>
                  </a:lnTo>
                  <a:lnTo>
                    <a:pt x="705764" y="584263"/>
                  </a:lnTo>
                  <a:lnTo>
                    <a:pt x="686435" y="575652"/>
                  </a:lnTo>
                  <a:lnTo>
                    <a:pt x="677278" y="567105"/>
                  </a:lnTo>
                  <a:lnTo>
                    <a:pt x="674966" y="557034"/>
                  </a:lnTo>
                  <a:lnTo>
                    <a:pt x="678522" y="545973"/>
                  </a:lnTo>
                  <a:lnTo>
                    <a:pt x="714375" y="528929"/>
                  </a:lnTo>
                  <a:lnTo>
                    <a:pt x="718248" y="528599"/>
                  </a:lnTo>
                  <a:lnTo>
                    <a:pt x="721817" y="528599"/>
                  </a:lnTo>
                  <a:lnTo>
                    <a:pt x="731113" y="529310"/>
                  </a:lnTo>
                  <a:lnTo>
                    <a:pt x="739089" y="531355"/>
                  </a:lnTo>
                  <a:lnTo>
                    <a:pt x="744893" y="534606"/>
                  </a:lnTo>
                  <a:lnTo>
                    <a:pt x="747661" y="538937"/>
                  </a:lnTo>
                  <a:lnTo>
                    <a:pt x="745604" y="546633"/>
                  </a:lnTo>
                  <a:lnTo>
                    <a:pt x="739736" y="551294"/>
                  </a:lnTo>
                  <a:lnTo>
                    <a:pt x="718248" y="560260"/>
                  </a:lnTo>
                  <a:lnTo>
                    <a:pt x="737958" y="577380"/>
                  </a:lnTo>
                  <a:lnTo>
                    <a:pt x="748385" y="571614"/>
                  </a:lnTo>
                  <a:lnTo>
                    <a:pt x="756907" y="564908"/>
                  </a:lnTo>
                  <a:lnTo>
                    <a:pt x="762812" y="556437"/>
                  </a:lnTo>
                  <a:lnTo>
                    <a:pt x="765429" y="545401"/>
                  </a:lnTo>
                  <a:lnTo>
                    <a:pt x="763282" y="531710"/>
                  </a:lnTo>
                  <a:lnTo>
                    <a:pt x="761377" y="528599"/>
                  </a:lnTo>
                  <a:lnTo>
                    <a:pt x="755611" y="519239"/>
                  </a:lnTo>
                  <a:lnTo>
                    <a:pt x="742162" y="511162"/>
                  </a:lnTo>
                  <a:lnTo>
                    <a:pt x="740486" y="510146"/>
                  </a:lnTo>
                  <a:lnTo>
                    <a:pt x="715987" y="506641"/>
                  </a:lnTo>
                  <a:lnTo>
                    <a:pt x="708456" y="506984"/>
                  </a:lnTo>
                  <a:lnTo>
                    <a:pt x="701294" y="507936"/>
                  </a:lnTo>
                  <a:lnTo>
                    <a:pt x="694372" y="509358"/>
                  </a:lnTo>
                  <a:lnTo>
                    <a:pt x="687565" y="511162"/>
                  </a:lnTo>
                  <a:lnTo>
                    <a:pt x="678522" y="507288"/>
                  </a:lnTo>
                  <a:lnTo>
                    <a:pt x="674319" y="506958"/>
                  </a:lnTo>
                  <a:lnTo>
                    <a:pt x="671436" y="499922"/>
                  </a:lnTo>
                  <a:lnTo>
                    <a:pt x="671410" y="495338"/>
                  </a:lnTo>
                  <a:lnTo>
                    <a:pt x="675614" y="491134"/>
                  </a:lnTo>
                  <a:lnTo>
                    <a:pt x="746036" y="491134"/>
                  </a:lnTo>
                  <a:lnTo>
                    <a:pt x="746036" y="451726"/>
                  </a:lnTo>
                  <a:lnTo>
                    <a:pt x="775385" y="451726"/>
                  </a:lnTo>
                  <a:lnTo>
                    <a:pt x="791591" y="451726"/>
                  </a:lnTo>
                  <a:lnTo>
                    <a:pt x="791591" y="574471"/>
                  </a:lnTo>
                  <a:lnTo>
                    <a:pt x="825842" y="593852"/>
                  </a:lnTo>
                  <a:lnTo>
                    <a:pt x="825842" y="451726"/>
                  </a:lnTo>
                  <a:lnTo>
                    <a:pt x="858151" y="451726"/>
                  </a:lnTo>
                  <a:close/>
                </a:path>
                <a:path w="1584325" h="632460">
                  <a:moveTo>
                    <a:pt x="935012" y="59118"/>
                  </a:moveTo>
                  <a:lnTo>
                    <a:pt x="922820" y="44894"/>
                  </a:lnTo>
                  <a:lnTo>
                    <a:pt x="848652" y="44894"/>
                  </a:lnTo>
                  <a:lnTo>
                    <a:pt x="833386" y="44894"/>
                  </a:lnTo>
                  <a:lnTo>
                    <a:pt x="768807" y="44894"/>
                  </a:lnTo>
                  <a:lnTo>
                    <a:pt x="768807" y="59118"/>
                  </a:lnTo>
                  <a:lnTo>
                    <a:pt x="768807" y="90195"/>
                  </a:lnTo>
                  <a:lnTo>
                    <a:pt x="762914" y="99339"/>
                  </a:lnTo>
                  <a:lnTo>
                    <a:pt x="756602" y="104825"/>
                  </a:lnTo>
                  <a:lnTo>
                    <a:pt x="750709" y="105435"/>
                  </a:lnTo>
                  <a:lnTo>
                    <a:pt x="746455" y="105435"/>
                  </a:lnTo>
                  <a:lnTo>
                    <a:pt x="737908" y="103403"/>
                  </a:lnTo>
                  <a:lnTo>
                    <a:pt x="737908" y="59118"/>
                  </a:lnTo>
                  <a:lnTo>
                    <a:pt x="768807" y="59118"/>
                  </a:lnTo>
                  <a:lnTo>
                    <a:pt x="768807" y="44894"/>
                  </a:lnTo>
                  <a:lnTo>
                    <a:pt x="704176" y="44894"/>
                  </a:lnTo>
                  <a:lnTo>
                    <a:pt x="697077" y="44894"/>
                  </a:lnTo>
                  <a:lnTo>
                    <a:pt x="693826" y="38798"/>
                  </a:lnTo>
                  <a:lnTo>
                    <a:pt x="692594" y="33921"/>
                  </a:lnTo>
                  <a:lnTo>
                    <a:pt x="692188" y="29248"/>
                  </a:lnTo>
                  <a:lnTo>
                    <a:pt x="692315" y="19621"/>
                  </a:lnTo>
                  <a:lnTo>
                    <a:pt x="699312" y="15430"/>
                  </a:lnTo>
                  <a:lnTo>
                    <a:pt x="714133" y="15430"/>
                  </a:lnTo>
                  <a:lnTo>
                    <a:pt x="751992" y="24955"/>
                  </a:lnTo>
                  <a:lnTo>
                    <a:pt x="778967" y="39814"/>
                  </a:lnTo>
                  <a:lnTo>
                    <a:pt x="793381" y="39814"/>
                  </a:lnTo>
                  <a:lnTo>
                    <a:pt x="756881" y="15430"/>
                  </a:lnTo>
                  <a:lnTo>
                    <a:pt x="710285" y="190"/>
                  </a:lnTo>
                  <a:lnTo>
                    <a:pt x="708863" y="190"/>
                  </a:lnTo>
                  <a:lnTo>
                    <a:pt x="707224" y="0"/>
                  </a:lnTo>
                  <a:lnTo>
                    <a:pt x="705815" y="0"/>
                  </a:lnTo>
                  <a:lnTo>
                    <a:pt x="691730" y="1473"/>
                  </a:lnTo>
                  <a:lnTo>
                    <a:pt x="680961" y="5918"/>
                  </a:lnTo>
                  <a:lnTo>
                    <a:pt x="674090" y="13284"/>
                  </a:lnTo>
                  <a:lnTo>
                    <a:pt x="671664" y="23558"/>
                  </a:lnTo>
                  <a:lnTo>
                    <a:pt x="672477" y="31483"/>
                  </a:lnTo>
                  <a:lnTo>
                    <a:pt x="673493" y="37579"/>
                  </a:lnTo>
                  <a:lnTo>
                    <a:pt x="675944" y="44894"/>
                  </a:lnTo>
                  <a:lnTo>
                    <a:pt x="649084" y="44894"/>
                  </a:lnTo>
                  <a:lnTo>
                    <a:pt x="661276" y="59118"/>
                  </a:lnTo>
                  <a:lnTo>
                    <a:pt x="674522" y="59118"/>
                  </a:lnTo>
                  <a:lnTo>
                    <a:pt x="674522" y="136321"/>
                  </a:lnTo>
                  <a:lnTo>
                    <a:pt x="696061" y="148513"/>
                  </a:lnTo>
                  <a:lnTo>
                    <a:pt x="696061" y="59118"/>
                  </a:lnTo>
                  <a:lnTo>
                    <a:pt x="706183" y="59118"/>
                  </a:lnTo>
                  <a:lnTo>
                    <a:pt x="716368" y="59118"/>
                  </a:lnTo>
                  <a:lnTo>
                    <a:pt x="716368" y="90805"/>
                  </a:lnTo>
                  <a:lnTo>
                    <a:pt x="719607" y="98234"/>
                  </a:lnTo>
                  <a:lnTo>
                    <a:pt x="727875" y="106654"/>
                  </a:lnTo>
                  <a:lnTo>
                    <a:pt x="739089" y="113550"/>
                  </a:lnTo>
                  <a:lnTo>
                    <a:pt x="751116" y="116408"/>
                  </a:lnTo>
                  <a:lnTo>
                    <a:pt x="756196" y="116408"/>
                  </a:lnTo>
                  <a:lnTo>
                    <a:pt x="765149" y="114376"/>
                  </a:lnTo>
                  <a:lnTo>
                    <a:pt x="768807" y="109702"/>
                  </a:lnTo>
                  <a:lnTo>
                    <a:pt x="768807" y="136321"/>
                  </a:lnTo>
                  <a:lnTo>
                    <a:pt x="790346" y="148513"/>
                  </a:lnTo>
                  <a:lnTo>
                    <a:pt x="790346" y="109702"/>
                  </a:lnTo>
                  <a:lnTo>
                    <a:pt x="790346" y="105435"/>
                  </a:lnTo>
                  <a:lnTo>
                    <a:pt x="790346" y="100152"/>
                  </a:lnTo>
                  <a:lnTo>
                    <a:pt x="794804" y="96088"/>
                  </a:lnTo>
                  <a:lnTo>
                    <a:pt x="805370" y="91414"/>
                  </a:lnTo>
                  <a:lnTo>
                    <a:pt x="813714" y="91414"/>
                  </a:lnTo>
                  <a:lnTo>
                    <a:pt x="818375" y="91617"/>
                  </a:lnTo>
                  <a:lnTo>
                    <a:pt x="825093" y="95072"/>
                  </a:lnTo>
                  <a:lnTo>
                    <a:pt x="824966" y="103403"/>
                  </a:lnTo>
                  <a:lnTo>
                    <a:pt x="824204" y="108242"/>
                  </a:lnTo>
                  <a:lnTo>
                    <a:pt x="821397" y="114528"/>
                  </a:lnTo>
                  <a:lnTo>
                    <a:pt x="816432" y="121958"/>
                  </a:lnTo>
                  <a:lnTo>
                    <a:pt x="809028" y="131038"/>
                  </a:lnTo>
                  <a:lnTo>
                    <a:pt x="824687" y="142621"/>
                  </a:lnTo>
                  <a:lnTo>
                    <a:pt x="831354" y="134467"/>
                  </a:lnTo>
                  <a:lnTo>
                    <a:pt x="836333" y="126390"/>
                  </a:lnTo>
                  <a:lnTo>
                    <a:pt x="839457" y="118643"/>
                  </a:lnTo>
                  <a:lnTo>
                    <a:pt x="840524" y="111531"/>
                  </a:lnTo>
                  <a:lnTo>
                    <a:pt x="838454" y="98386"/>
                  </a:lnTo>
                  <a:lnTo>
                    <a:pt x="804976" y="74561"/>
                  </a:lnTo>
                  <a:lnTo>
                    <a:pt x="801509" y="74764"/>
                  </a:lnTo>
                  <a:lnTo>
                    <a:pt x="794397" y="75780"/>
                  </a:lnTo>
                  <a:lnTo>
                    <a:pt x="790346" y="79019"/>
                  </a:lnTo>
                  <a:lnTo>
                    <a:pt x="790346" y="59118"/>
                  </a:lnTo>
                  <a:lnTo>
                    <a:pt x="845578" y="59118"/>
                  </a:lnTo>
                  <a:lnTo>
                    <a:pt x="860844" y="59118"/>
                  </a:lnTo>
                  <a:lnTo>
                    <a:pt x="882599" y="59118"/>
                  </a:lnTo>
                  <a:lnTo>
                    <a:pt x="885850" y="63792"/>
                  </a:lnTo>
                  <a:lnTo>
                    <a:pt x="886866" y="65011"/>
                  </a:lnTo>
                  <a:lnTo>
                    <a:pt x="886866" y="79832"/>
                  </a:lnTo>
                  <a:lnTo>
                    <a:pt x="878128" y="86944"/>
                  </a:lnTo>
                  <a:lnTo>
                    <a:pt x="871626" y="85521"/>
                  </a:lnTo>
                  <a:lnTo>
                    <a:pt x="871220" y="84709"/>
                  </a:lnTo>
                  <a:lnTo>
                    <a:pt x="858786" y="84709"/>
                  </a:lnTo>
                  <a:lnTo>
                    <a:pt x="854722" y="87553"/>
                  </a:lnTo>
                  <a:lnTo>
                    <a:pt x="854722" y="92227"/>
                  </a:lnTo>
                  <a:lnTo>
                    <a:pt x="857123" y="103632"/>
                  </a:lnTo>
                  <a:lnTo>
                    <a:pt x="866114" y="117449"/>
                  </a:lnTo>
                  <a:lnTo>
                    <a:pt x="884415" y="133756"/>
                  </a:lnTo>
                  <a:lnTo>
                    <a:pt x="914704" y="152603"/>
                  </a:lnTo>
                  <a:lnTo>
                    <a:pt x="921397" y="146685"/>
                  </a:lnTo>
                  <a:lnTo>
                    <a:pt x="904481" y="133667"/>
                  </a:lnTo>
                  <a:lnTo>
                    <a:pt x="893584" y="122275"/>
                  </a:lnTo>
                  <a:lnTo>
                    <a:pt x="887768" y="114198"/>
                  </a:lnTo>
                  <a:lnTo>
                    <a:pt x="886040" y="111125"/>
                  </a:lnTo>
                  <a:lnTo>
                    <a:pt x="895197" y="103797"/>
                  </a:lnTo>
                  <a:lnTo>
                    <a:pt x="900849" y="96672"/>
                  </a:lnTo>
                  <a:lnTo>
                    <a:pt x="903732" y="89674"/>
                  </a:lnTo>
                  <a:lnTo>
                    <a:pt x="904049" y="86944"/>
                  </a:lnTo>
                  <a:lnTo>
                    <a:pt x="904532" y="82677"/>
                  </a:lnTo>
                  <a:lnTo>
                    <a:pt x="904417" y="79019"/>
                  </a:lnTo>
                  <a:lnTo>
                    <a:pt x="904316" y="77876"/>
                  </a:lnTo>
                  <a:lnTo>
                    <a:pt x="903922" y="75780"/>
                  </a:lnTo>
                  <a:lnTo>
                    <a:pt x="902500" y="65620"/>
                  </a:lnTo>
                  <a:lnTo>
                    <a:pt x="897623" y="59118"/>
                  </a:lnTo>
                  <a:lnTo>
                    <a:pt x="935012" y="59118"/>
                  </a:lnTo>
                  <a:close/>
                </a:path>
                <a:path w="1584325" h="632460">
                  <a:moveTo>
                    <a:pt x="989634" y="507923"/>
                  </a:moveTo>
                  <a:lnTo>
                    <a:pt x="976604" y="524154"/>
                  </a:lnTo>
                  <a:lnTo>
                    <a:pt x="962215" y="537159"/>
                  </a:lnTo>
                  <a:lnTo>
                    <a:pt x="945705" y="545820"/>
                  </a:lnTo>
                  <a:lnTo>
                    <a:pt x="926312" y="548957"/>
                  </a:lnTo>
                  <a:lnTo>
                    <a:pt x="918984" y="547738"/>
                  </a:lnTo>
                  <a:lnTo>
                    <a:pt x="912990" y="545719"/>
                  </a:lnTo>
                  <a:lnTo>
                    <a:pt x="906868" y="541782"/>
                  </a:lnTo>
                  <a:lnTo>
                    <a:pt x="899172" y="534746"/>
                  </a:lnTo>
                  <a:lnTo>
                    <a:pt x="928852" y="524865"/>
                  </a:lnTo>
                  <a:lnTo>
                    <a:pt x="947839" y="512699"/>
                  </a:lnTo>
                  <a:lnTo>
                    <a:pt x="957922" y="498944"/>
                  </a:lnTo>
                  <a:lnTo>
                    <a:pt x="960882" y="484352"/>
                  </a:lnTo>
                  <a:lnTo>
                    <a:pt x="956132" y="465378"/>
                  </a:lnTo>
                  <a:lnTo>
                    <a:pt x="945248" y="451396"/>
                  </a:lnTo>
                  <a:lnTo>
                    <a:pt x="942505" y="447890"/>
                  </a:lnTo>
                  <a:lnTo>
                    <a:pt x="920953" y="435063"/>
                  </a:lnTo>
                  <a:lnTo>
                    <a:pt x="892390" y="430085"/>
                  </a:lnTo>
                  <a:lnTo>
                    <a:pt x="888834" y="430085"/>
                  </a:lnTo>
                  <a:lnTo>
                    <a:pt x="885278" y="430403"/>
                  </a:lnTo>
                  <a:lnTo>
                    <a:pt x="881087" y="430720"/>
                  </a:lnTo>
                  <a:lnTo>
                    <a:pt x="870686" y="433412"/>
                  </a:lnTo>
                  <a:lnTo>
                    <a:pt x="863561" y="438365"/>
                  </a:lnTo>
                  <a:lnTo>
                    <a:pt x="859459" y="445312"/>
                  </a:lnTo>
                  <a:lnTo>
                    <a:pt x="858151" y="453986"/>
                  </a:lnTo>
                  <a:lnTo>
                    <a:pt x="860323" y="466064"/>
                  </a:lnTo>
                  <a:lnTo>
                    <a:pt x="867029" y="478218"/>
                  </a:lnTo>
                  <a:lnTo>
                    <a:pt x="878586" y="489140"/>
                  </a:lnTo>
                  <a:lnTo>
                    <a:pt x="895299" y="497598"/>
                  </a:lnTo>
                  <a:lnTo>
                    <a:pt x="904671" y="489839"/>
                  </a:lnTo>
                  <a:lnTo>
                    <a:pt x="896632" y="482320"/>
                  </a:lnTo>
                  <a:lnTo>
                    <a:pt x="891222" y="475703"/>
                  </a:lnTo>
                  <a:lnTo>
                    <a:pt x="914679" y="451396"/>
                  </a:lnTo>
                  <a:lnTo>
                    <a:pt x="923175" y="454164"/>
                  </a:lnTo>
                  <a:lnTo>
                    <a:pt x="929589" y="458711"/>
                  </a:lnTo>
                  <a:lnTo>
                    <a:pt x="933627" y="464527"/>
                  </a:lnTo>
                  <a:lnTo>
                    <a:pt x="935037" y="471106"/>
                  </a:lnTo>
                  <a:lnTo>
                    <a:pt x="930224" y="485978"/>
                  </a:lnTo>
                  <a:lnTo>
                    <a:pt x="915860" y="500697"/>
                  </a:lnTo>
                  <a:lnTo>
                    <a:pt x="892098" y="512584"/>
                  </a:lnTo>
                  <a:lnTo>
                    <a:pt x="859116" y="518909"/>
                  </a:lnTo>
                  <a:lnTo>
                    <a:pt x="881176" y="541934"/>
                  </a:lnTo>
                  <a:lnTo>
                    <a:pt x="900633" y="557923"/>
                  </a:lnTo>
                  <a:lnTo>
                    <a:pt x="919365" y="567245"/>
                  </a:lnTo>
                  <a:lnTo>
                    <a:pt x="939241" y="570268"/>
                  </a:lnTo>
                  <a:lnTo>
                    <a:pt x="952614" y="568756"/>
                  </a:lnTo>
                  <a:lnTo>
                    <a:pt x="965530" y="564172"/>
                  </a:lnTo>
                  <a:lnTo>
                    <a:pt x="977900" y="556514"/>
                  </a:lnTo>
                  <a:lnTo>
                    <a:pt x="986116" y="548957"/>
                  </a:lnTo>
                  <a:lnTo>
                    <a:pt x="989533" y="545820"/>
                  </a:lnTo>
                  <a:lnTo>
                    <a:pt x="989634" y="507923"/>
                  </a:lnTo>
                  <a:close/>
                </a:path>
                <a:path w="1584325" h="632460">
                  <a:moveTo>
                    <a:pt x="1056195" y="451726"/>
                  </a:moveTo>
                  <a:lnTo>
                    <a:pt x="1036815" y="429120"/>
                  </a:lnTo>
                  <a:lnTo>
                    <a:pt x="954049" y="429120"/>
                  </a:lnTo>
                  <a:lnTo>
                    <a:pt x="973429" y="451726"/>
                  </a:lnTo>
                  <a:lnTo>
                    <a:pt x="989634" y="451726"/>
                  </a:lnTo>
                  <a:lnTo>
                    <a:pt x="989634" y="507923"/>
                  </a:lnTo>
                  <a:lnTo>
                    <a:pt x="989634" y="574471"/>
                  </a:lnTo>
                  <a:lnTo>
                    <a:pt x="1023886" y="593852"/>
                  </a:lnTo>
                  <a:lnTo>
                    <a:pt x="1023886" y="451726"/>
                  </a:lnTo>
                  <a:lnTo>
                    <a:pt x="1056195" y="451726"/>
                  </a:lnTo>
                  <a:close/>
                </a:path>
                <a:path w="1584325" h="632460">
                  <a:moveTo>
                    <a:pt x="1579206" y="380339"/>
                  </a:moveTo>
                  <a:lnTo>
                    <a:pt x="1556258" y="360629"/>
                  </a:lnTo>
                  <a:lnTo>
                    <a:pt x="1533321" y="380339"/>
                  </a:lnTo>
                  <a:lnTo>
                    <a:pt x="1556258" y="400037"/>
                  </a:lnTo>
                  <a:lnTo>
                    <a:pt x="1579206" y="380339"/>
                  </a:lnTo>
                  <a:close/>
                </a:path>
                <a:path w="1584325" h="632460">
                  <a:moveTo>
                    <a:pt x="1584096" y="451726"/>
                  </a:moveTo>
                  <a:lnTo>
                    <a:pt x="1564716" y="429120"/>
                  </a:lnTo>
                  <a:lnTo>
                    <a:pt x="1408988" y="429120"/>
                  </a:lnTo>
                  <a:lnTo>
                    <a:pt x="1394396" y="429120"/>
                  </a:lnTo>
                  <a:lnTo>
                    <a:pt x="1386459" y="429120"/>
                  </a:lnTo>
                  <a:lnTo>
                    <a:pt x="1369720" y="399008"/>
                  </a:lnTo>
                  <a:lnTo>
                    <a:pt x="1353743" y="374205"/>
                  </a:lnTo>
                  <a:lnTo>
                    <a:pt x="1353324" y="373557"/>
                  </a:lnTo>
                  <a:lnTo>
                    <a:pt x="1333969" y="357301"/>
                  </a:lnTo>
                  <a:lnTo>
                    <a:pt x="1306525" y="351586"/>
                  </a:lnTo>
                  <a:lnTo>
                    <a:pt x="1301343" y="351853"/>
                  </a:lnTo>
                  <a:lnTo>
                    <a:pt x="1293723" y="352475"/>
                  </a:lnTo>
                  <a:lnTo>
                    <a:pt x="1286027" y="353225"/>
                  </a:lnTo>
                  <a:lnTo>
                    <a:pt x="1280680" y="353847"/>
                  </a:lnTo>
                  <a:lnTo>
                    <a:pt x="1301673" y="374853"/>
                  </a:lnTo>
                  <a:lnTo>
                    <a:pt x="1307172" y="374853"/>
                  </a:lnTo>
                  <a:lnTo>
                    <a:pt x="1307820" y="374205"/>
                  </a:lnTo>
                  <a:lnTo>
                    <a:pt x="1312341" y="374205"/>
                  </a:lnTo>
                  <a:lnTo>
                    <a:pt x="1329347" y="378015"/>
                  </a:lnTo>
                  <a:lnTo>
                    <a:pt x="1343469" y="389216"/>
                  </a:lnTo>
                  <a:lnTo>
                    <a:pt x="1356817" y="407454"/>
                  </a:lnTo>
                  <a:lnTo>
                    <a:pt x="1369555" y="429120"/>
                  </a:lnTo>
                  <a:lnTo>
                    <a:pt x="1342440" y="429120"/>
                  </a:lnTo>
                  <a:lnTo>
                    <a:pt x="1326235" y="429120"/>
                  </a:lnTo>
                  <a:lnTo>
                    <a:pt x="1267802" y="429120"/>
                  </a:lnTo>
                  <a:lnTo>
                    <a:pt x="1287195" y="451726"/>
                  </a:lnTo>
                  <a:lnTo>
                    <a:pt x="1295273" y="451726"/>
                  </a:lnTo>
                  <a:lnTo>
                    <a:pt x="1295273" y="506641"/>
                  </a:lnTo>
                  <a:lnTo>
                    <a:pt x="1281633" y="520547"/>
                  </a:lnTo>
                  <a:lnTo>
                    <a:pt x="1268044" y="532599"/>
                  </a:lnTo>
                  <a:lnTo>
                    <a:pt x="1251927" y="541934"/>
                  </a:lnTo>
                  <a:lnTo>
                    <a:pt x="1230655" y="547662"/>
                  </a:lnTo>
                  <a:lnTo>
                    <a:pt x="1211275" y="545401"/>
                  </a:lnTo>
                  <a:lnTo>
                    <a:pt x="1232662" y="512597"/>
                  </a:lnTo>
                  <a:lnTo>
                    <a:pt x="1257147" y="505015"/>
                  </a:lnTo>
                  <a:lnTo>
                    <a:pt x="1240345" y="490816"/>
                  </a:lnTo>
                  <a:lnTo>
                    <a:pt x="1225588" y="489356"/>
                  </a:lnTo>
                  <a:lnTo>
                    <a:pt x="1212888" y="486168"/>
                  </a:lnTo>
                  <a:lnTo>
                    <a:pt x="1203096" y="480136"/>
                  </a:lnTo>
                  <a:lnTo>
                    <a:pt x="1197051" y="470141"/>
                  </a:lnTo>
                  <a:lnTo>
                    <a:pt x="1200937" y="472719"/>
                  </a:lnTo>
                  <a:lnTo>
                    <a:pt x="1207389" y="475310"/>
                  </a:lnTo>
                  <a:lnTo>
                    <a:pt x="1215466" y="475310"/>
                  </a:lnTo>
                  <a:lnTo>
                    <a:pt x="1233538" y="471932"/>
                  </a:lnTo>
                  <a:lnTo>
                    <a:pt x="1236522" y="470141"/>
                  </a:lnTo>
                  <a:lnTo>
                    <a:pt x="1245882" y="464527"/>
                  </a:lnTo>
                  <a:lnTo>
                    <a:pt x="1250353" y="458508"/>
                  </a:lnTo>
                  <a:lnTo>
                    <a:pt x="1252956" y="455002"/>
                  </a:lnTo>
                  <a:lnTo>
                    <a:pt x="1255204" y="445262"/>
                  </a:lnTo>
                  <a:lnTo>
                    <a:pt x="1253185" y="436702"/>
                  </a:lnTo>
                  <a:lnTo>
                    <a:pt x="1250315" y="432663"/>
                  </a:lnTo>
                  <a:lnTo>
                    <a:pt x="1246733" y="427621"/>
                  </a:lnTo>
                  <a:lnTo>
                    <a:pt x="1235303" y="419696"/>
                  </a:lnTo>
                  <a:lnTo>
                    <a:pt x="1229360" y="417906"/>
                  </a:lnTo>
                  <a:lnTo>
                    <a:pt x="1229360" y="441058"/>
                  </a:lnTo>
                  <a:lnTo>
                    <a:pt x="1229360" y="451726"/>
                  </a:lnTo>
                  <a:lnTo>
                    <a:pt x="1224521" y="456565"/>
                  </a:lnTo>
                  <a:lnTo>
                    <a:pt x="1214818" y="458508"/>
                  </a:lnTo>
                  <a:lnTo>
                    <a:pt x="1205128" y="458508"/>
                  </a:lnTo>
                  <a:lnTo>
                    <a:pt x="1199642" y="457212"/>
                  </a:lnTo>
                  <a:lnTo>
                    <a:pt x="1194473" y="453986"/>
                  </a:lnTo>
                  <a:lnTo>
                    <a:pt x="1194142" y="452043"/>
                  </a:lnTo>
                  <a:lnTo>
                    <a:pt x="1193825" y="450748"/>
                  </a:lnTo>
                  <a:lnTo>
                    <a:pt x="1193825" y="449465"/>
                  </a:lnTo>
                  <a:lnTo>
                    <a:pt x="1195400" y="442887"/>
                  </a:lnTo>
                  <a:lnTo>
                    <a:pt x="1199642" y="437553"/>
                  </a:lnTo>
                  <a:lnTo>
                    <a:pt x="1205814" y="433971"/>
                  </a:lnTo>
                  <a:lnTo>
                    <a:pt x="1213205" y="432663"/>
                  </a:lnTo>
                  <a:lnTo>
                    <a:pt x="1215796" y="432663"/>
                  </a:lnTo>
                  <a:lnTo>
                    <a:pt x="1218057" y="433311"/>
                  </a:lnTo>
                  <a:lnTo>
                    <a:pt x="1220990" y="433971"/>
                  </a:lnTo>
                  <a:lnTo>
                    <a:pt x="1224838" y="436219"/>
                  </a:lnTo>
                  <a:lnTo>
                    <a:pt x="1229360" y="441058"/>
                  </a:lnTo>
                  <a:lnTo>
                    <a:pt x="1229360" y="417906"/>
                  </a:lnTo>
                  <a:lnTo>
                    <a:pt x="1218374" y="414578"/>
                  </a:lnTo>
                  <a:lnTo>
                    <a:pt x="1203845" y="414578"/>
                  </a:lnTo>
                  <a:lnTo>
                    <a:pt x="1187958" y="418719"/>
                  </a:lnTo>
                  <a:lnTo>
                    <a:pt x="1174775" y="427824"/>
                  </a:lnTo>
                  <a:lnTo>
                    <a:pt x="1165758" y="440563"/>
                  </a:lnTo>
                  <a:lnTo>
                    <a:pt x="1162431" y="455599"/>
                  </a:lnTo>
                  <a:lnTo>
                    <a:pt x="1165923" y="472338"/>
                  </a:lnTo>
                  <a:lnTo>
                    <a:pt x="1175537" y="486283"/>
                  </a:lnTo>
                  <a:lnTo>
                    <a:pt x="1190002" y="496849"/>
                  </a:lnTo>
                  <a:lnTo>
                    <a:pt x="1208036" y="503402"/>
                  </a:lnTo>
                  <a:lnTo>
                    <a:pt x="1193482" y="509422"/>
                  </a:lnTo>
                  <a:lnTo>
                    <a:pt x="1183195" y="516686"/>
                  </a:lnTo>
                  <a:lnTo>
                    <a:pt x="1177099" y="524256"/>
                  </a:lnTo>
                  <a:lnTo>
                    <a:pt x="1175080" y="531190"/>
                  </a:lnTo>
                  <a:lnTo>
                    <a:pt x="1180338" y="548005"/>
                  </a:lnTo>
                  <a:lnTo>
                    <a:pt x="1192403" y="560133"/>
                  </a:lnTo>
                  <a:lnTo>
                    <a:pt x="1210106" y="567486"/>
                  </a:lnTo>
                  <a:lnTo>
                    <a:pt x="1232268" y="569950"/>
                  </a:lnTo>
                  <a:lnTo>
                    <a:pt x="1248562" y="567880"/>
                  </a:lnTo>
                  <a:lnTo>
                    <a:pt x="1264018" y="561911"/>
                  </a:lnTo>
                  <a:lnTo>
                    <a:pt x="1279334" y="552373"/>
                  </a:lnTo>
                  <a:lnTo>
                    <a:pt x="1285201" y="547662"/>
                  </a:lnTo>
                  <a:lnTo>
                    <a:pt x="1295273" y="539584"/>
                  </a:lnTo>
                  <a:lnTo>
                    <a:pt x="1295273" y="574471"/>
                  </a:lnTo>
                  <a:lnTo>
                    <a:pt x="1329512" y="593852"/>
                  </a:lnTo>
                  <a:lnTo>
                    <a:pt x="1329512" y="539584"/>
                  </a:lnTo>
                  <a:lnTo>
                    <a:pt x="1329512" y="451726"/>
                  </a:lnTo>
                  <a:lnTo>
                    <a:pt x="1345615" y="451726"/>
                  </a:lnTo>
                  <a:lnTo>
                    <a:pt x="1361821" y="451726"/>
                  </a:lnTo>
                  <a:lnTo>
                    <a:pt x="1361821" y="574471"/>
                  </a:lnTo>
                  <a:lnTo>
                    <a:pt x="1396072" y="593852"/>
                  </a:lnTo>
                  <a:lnTo>
                    <a:pt x="1396072" y="451726"/>
                  </a:lnTo>
                  <a:lnTo>
                    <a:pt x="1413789" y="451726"/>
                  </a:lnTo>
                  <a:lnTo>
                    <a:pt x="1428381" y="451726"/>
                  </a:lnTo>
                  <a:lnTo>
                    <a:pt x="1429994" y="451726"/>
                  </a:lnTo>
                  <a:lnTo>
                    <a:pt x="1429994" y="512775"/>
                  </a:lnTo>
                  <a:lnTo>
                    <a:pt x="1515605" y="593852"/>
                  </a:lnTo>
                  <a:lnTo>
                    <a:pt x="1519809" y="596811"/>
                  </a:lnTo>
                  <a:lnTo>
                    <a:pt x="1519809" y="603275"/>
                  </a:lnTo>
                  <a:lnTo>
                    <a:pt x="1516900" y="608761"/>
                  </a:lnTo>
                  <a:lnTo>
                    <a:pt x="1506562" y="613930"/>
                  </a:lnTo>
                  <a:lnTo>
                    <a:pt x="1525295" y="632345"/>
                  </a:lnTo>
                  <a:lnTo>
                    <a:pt x="1554695" y="607796"/>
                  </a:lnTo>
                  <a:lnTo>
                    <a:pt x="1554695" y="601662"/>
                  </a:lnTo>
                  <a:lnTo>
                    <a:pt x="1553413" y="597141"/>
                  </a:lnTo>
                  <a:lnTo>
                    <a:pt x="1549527" y="594233"/>
                  </a:lnTo>
                  <a:lnTo>
                    <a:pt x="1464233" y="528599"/>
                  </a:lnTo>
                  <a:lnTo>
                    <a:pt x="1464233" y="451726"/>
                  </a:lnTo>
                  <a:lnTo>
                    <a:pt x="1517548" y="451726"/>
                  </a:lnTo>
                  <a:lnTo>
                    <a:pt x="1517548" y="495985"/>
                  </a:lnTo>
                  <a:lnTo>
                    <a:pt x="1515706" y="504393"/>
                  </a:lnTo>
                  <a:lnTo>
                    <a:pt x="1510322" y="511886"/>
                  </a:lnTo>
                  <a:lnTo>
                    <a:pt x="1501597" y="518058"/>
                  </a:lnTo>
                  <a:lnTo>
                    <a:pt x="1489760" y="522465"/>
                  </a:lnTo>
                  <a:lnTo>
                    <a:pt x="1511084" y="543788"/>
                  </a:lnTo>
                  <a:lnTo>
                    <a:pt x="1549882" y="512267"/>
                  </a:lnTo>
                  <a:lnTo>
                    <a:pt x="1551787" y="451726"/>
                  </a:lnTo>
                  <a:lnTo>
                    <a:pt x="1584096" y="451726"/>
                  </a:lnTo>
                  <a:close/>
                </a:path>
              </a:pathLst>
            </a:custGeom>
            <a:solidFill>
              <a:srgbClr val="000000"/>
            </a:solidFill>
          </p:spPr>
          <p:txBody>
            <a:bodyPr wrap="square" lIns="0" tIns="0" rIns="0" bIns="0" rtlCol="0"/>
            <a:lstStyle/>
            <a:p>
              <a:endParaRPr sz="1235"/>
            </a:p>
          </p:txBody>
        </p:sp>
        <p:pic>
          <p:nvPicPr>
            <p:cNvPr id="12" name="object 12"/>
            <p:cNvPicPr/>
            <p:nvPr/>
          </p:nvPicPr>
          <p:blipFill>
            <a:blip r:embed="rId5" cstate="print"/>
            <a:stretch>
              <a:fillRect/>
            </a:stretch>
          </p:blipFill>
          <p:spPr>
            <a:xfrm>
              <a:off x="946922" y="4425231"/>
              <a:ext cx="3133324" cy="445748"/>
            </a:xfrm>
            <a:prstGeom prst="rect">
              <a:avLst/>
            </a:prstGeom>
          </p:spPr>
        </p:pic>
        <p:pic>
          <p:nvPicPr>
            <p:cNvPr id="13" name="object 13"/>
            <p:cNvPicPr/>
            <p:nvPr/>
          </p:nvPicPr>
          <p:blipFill>
            <a:blip r:embed="rId6" cstate="print"/>
            <a:stretch>
              <a:fillRect/>
            </a:stretch>
          </p:blipFill>
          <p:spPr>
            <a:xfrm>
              <a:off x="496324" y="2240229"/>
              <a:ext cx="4034685" cy="195102"/>
            </a:xfrm>
            <a:prstGeom prst="rect">
              <a:avLst/>
            </a:prstGeom>
          </p:spPr>
        </p:pic>
        <p:pic>
          <p:nvPicPr>
            <p:cNvPr id="14" name="object 14"/>
            <p:cNvPicPr/>
            <p:nvPr/>
          </p:nvPicPr>
          <p:blipFill>
            <a:blip r:embed="rId7" cstate="print"/>
            <a:stretch>
              <a:fillRect/>
            </a:stretch>
          </p:blipFill>
          <p:spPr>
            <a:xfrm>
              <a:off x="2455513" y="7410866"/>
              <a:ext cx="135362" cy="100458"/>
            </a:xfrm>
            <a:prstGeom prst="rect">
              <a:avLst/>
            </a:prstGeom>
          </p:spPr>
        </p:pic>
      </p:gr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53736" y="1434904"/>
            <a:ext cx="4036919" cy="5222981"/>
            <a:chOff x="227232" y="227228"/>
            <a:chExt cx="4575175" cy="7318375"/>
          </a:xfrm>
        </p:grpSpPr>
        <p:sp>
          <p:nvSpPr>
            <p:cNvPr id="3" name="object 3"/>
            <p:cNvSpPr/>
            <p:nvPr/>
          </p:nvSpPr>
          <p:spPr>
            <a:xfrm>
              <a:off x="228603" y="228600"/>
              <a:ext cx="4572000" cy="7315200"/>
            </a:xfrm>
            <a:custGeom>
              <a:avLst/>
              <a:gdLst/>
              <a:ahLst/>
              <a:cxnLst/>
              <a:rect l="l" t="t" r="r" b="b"/>
              <a:pathLst>
                <a:path w="4572000" h="7315200">
                  <a:moveTo>
                    <a:pt x="4571996" y="0"/>
                  </a:moveTo>
                  <a:lnTo>
                    <a:pt x="0" y="0"/>
                  </a:lnTo>
                  <a:lnTo>
                    <a:pt x="0" y="7315196"/>
                  </a:lnTo>
                  <a:lnTo>
                    <a:pt x="4571996" y="7315196"/>
                  </a:lnTo>
                  <a:lnTo>
                    <a:pt x="4571996" y="0"/>
                  </a:lnTo>
                  <a:close/>
                </a:path>
              </a:pathLst>
            </a:custGeom>
            <a:solidFill>
              <a:srgbClr val="D8FF99"/>
            </a:solidFill>
          </p:spPr>
          <p:txBody>
            <a:bodyPr wrap="square" lIns="0" tIns="0" rIns="0" bIns="0" rtlCol="0"/>
            <a:lstStyle/>
            <a:p>
              <a:endParaRPr sz="1235"/>
            </a:p>
          </p:txBody>
        </p:sp>
        <p:sp>
          <p:nvSpPr>
            <p:cNvPr id="4" name="object 4"/>
            <p:cNvSpPr/>
            <p:nvPr/>
          </p:nvSpPr>
          <p:spPr>
            <a:xfrm>
              <a:off x="228603" y="228600"/>
              <a:ext cx="4572000" cy="7315200"/>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sz="1235"/>
            </a:p>
          </p:txBody>
        </p:sp>
        <p:sp>
          <p:nvSpPr>
            <p:cNvPr id="5" name="object 5"/>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pic>
          <p:nvPicPr>
            <p:cNvPr id="6" name="object 6"/>
            <p:cNvPicPr/>
            <p:nvPr/>
          </p:nvPicPr>
          <p:blipFill>
            <a:blip r:embed="rId2" cstate="print"/>
            <a:stretch>
              <a:fillRect/>
            </a:stretch>
          </p:blipFill>
          <p:spPr>
            <a:xfrm>
              <a:off x="1835550" y="1401102"/>
              <a:ext cx="1380747" cy="1498093"/>
            </a:xfrm>
            <a:prstGeom prst="rect">
              <a:avLst/>
            </a:prstGeom>
          </p:spPr>
        </p:pic>
        <p:pic>
          <p:nvPicPr>
            <p:cNvPr id="7" name="object 7"/>
            <p:cNvPicPr/>
            <p:nvPr/>
          </p:nvPicPr>
          <p:blipFill>
            <a:blip r:embed="rId3" cstate="print"/>
            <a:stretch>
              <a:fillRect/>
            </a:stretch>
          </p:blipFill>
          <p:spPr>
            <a:xfrm>
              <a:off x="1591819" y="6734325"/>
              <a:ext cx="1845565" cy="459503"/>
            </a:xfrm>
            <a:prstGeom prst="rect">
              <a:avLst/>
            </a:prstGeom>
          </p:spPr>
        </p:pic>
        <p:pic>
          <p:nvPicPr>
            <p:cNvPr id="8" name="object 8"/>
            <p:cNvPicPr/>
            <p:nvPr/>
          </p:nvPicPr>
          <p:blipFill>
            <a:blip r:embed="rId4" cstate="print"/>
            <a:stretch>
              <a:fillRect/>
            </a:stretch>
          </p:blipFill>
          <p:spPr>
            <a:xfrm>
              <a:off x="3556148" y="2809188"/>
              <a:ext cx="277318" cy="324576"/>
            </a:xfrm>
            <a:prstGeom prst="rect">
              <a:avLst/>
            </a:prstGeom>
          </p:spPr>
        </p:pic>
        <p:pic>
          <p:nvPicPr>
            <p:cNvPr id="9" name="object 9"/>
            <p:cNvPicPr/>
            <p:nvPr/>
          </p:nvPicPr>
          <p:blipFill>
            <a:blip r:embed="rId5" cstate="print"/>
            <a:stretch>
              <a:fillRect/>
            </a:stretch>
          </p:blipFill>
          <p:spPr>
            <a:xfrm>
              <a:off x="1274446" y="616048"/>
              <a:ext cx="2480309" cy="487565"/>
            </a:xfrm>
            <a:prstGeom prst="rect">
              <a:avLst/>
            </a:prstGeom>
          </p:spPr>
        </p:pic>
        <p:sp>
          <p:nvSpPr>
            <p:cNvPr id="10" name="object 10"/>
            <p:cNvSpPr/>
            <p:nvPr/>
          </p:nvSpPr>
          <p:spPr>
            <a:xfrm>
              <a:off x="1274446" y="616047"/>
              <a:ext cx="2480310" cy="487680"/>
            </a:xfrm>
            <a:custGeom>
              <a:avLst/>
              <a:gdLst/>
              <a:ahLst/>
              <a:cxnLst/>
              <a:rect l="l" t="t" r="r" b="b"/>
              <a:pathLst>
                <a:path w="2480310" h="487680">
                  <a:moveTo>
                    <a:pt x="0" y="29281"/>
                  </a:moveTo>
                  <a:lnTo>
                    <a:pt x="47698" y="18823"/>
                  </a:lnTo>
                  <a:lnTo>
                    <a:pt x="95396" y="10876"/>
                  </a:lnTo>
                  <a:lnTo>
                    <a:pt x="143094" y="5229"/>
                  </a:lnTo>
                  <a:lnTo>
                    <a:pt x="190792" y="1673"/>
                  </a:lnTo>
                  <a:lnTo>
                    <a:pt x="238491" y="0"/>
                  </a:lnTo>
                  <a:lnTo>
                    <a:pt x="286189" y="0"/>
                  </a:lnTo>
                  <a:lnTo>
                    <a:pt x="333887" y="1463"/>
                  </a:lnTo>
                  <a:lnTo>
                    <a:pt x="381585" y="4182"/>
                  </a:lnTo>
                  <a:lnTo>
                    <a:pt x="429284" y="7947"/>
                  </a:lnTo>
                  <a:lnTo>
                    <a:pt x="476982" y="12548"/>
                  </a:lnTo>
                  <a:lnTo>
                    <a:pt x="524680" y="17776"/>
                  </a:lnTo>
                  <a:lnTo>
                    <a:pt x="572378" y="23423"/>
                  </a:lnTo>
                  <a:lnTo>
                    <a:pt x="620076" y="29279"/>
                  </a:lnTo>
                  <a:lnTo>
                    <a:pt x="667775" y="35135"/>
                  </a:lnTo>
                  <a:lnTo>
                    <a:pt x="715473" y="40782"/>
                  </a:lnTo>
                  <a:lnTo>
                    <a:pt x="763171" y="46011"/>
                  </a:lnTo>
                  <a:lnTo>
                    <a:pt x="810869" y="50612"/>
                  </a:lnTo>
                  <a:lnTo>
                    <a:pt x="858567" y="54377"/>
                  </a:lnTo>
                  <a:lnTo>
                    <a:pt x="906266" y="57096"/>
                  </a:lnTo>
                  <a:lnTo>
                    <a:pt x="953964" y="58560"/>
                  </a:lnTo>
                  <a:lnTo>
                    <a:pt x="1001662" y="58560"/>
                  </a:lnTo>
                  <a:lnTo>
                    <a:pt x="1049360" y="56887"/>
                  </a:lnTo>
                  <a:lnTo>
                    <a:pt x="1097058" y="53332"/>
                  </a:lnTo>
                  <a:lnTo>
                    <a:pt x="1144757" y="47685"/>
                  </a:lnTo>
                  <a:lnTo>
                    <a:pt x="1192455" y="39738"/>
                  </a:lnTo>
                  <a:lnTo>
                    <a:pt x="1240153" y="29281"/>
                  </a:lnTo>
                  <a:lnTo>
                    <a:pt x="1287852" y="18823"/>
                  </a:lnTo>
                  <a:lnTo>
                    <a:pt x="1335550" y="10876"/>
                  </a:lnTo>
                  <a:lnTo>
                    <a:pt x="1383249" y="5229"/>
                  </a:lnTo>
                  <a:lnTo>
                    <a:pt x="1430947" y="1673"/>
                  </a:lnTo>
                  <a:lnTo>
                    <a:pt x="1478646" y="0"/>
                  </a:lnTo>
                  <a:lnTo>
                    <a:pt x="1526344" y="0"/>
                  </a:lnTo>
                  <a:lnTo>
                    <a:pt x="1574043" y="1463"/>
                  </a:lnTo>
                  <a:lnTo>
                    <a:pt x="1621741" y="4182"/>
                  </a:lnTo>
                  <a:lnTo>
                    <a:pt x="1669439" y="7947"/>
                  </a:lnTo>
                  <a:lnTo>
                    <a:pt x="1717138" y="12548"/>
                  </a:lnTo>
                  <a:lnTo>
                    <a:pt x="1764836" y="17776"/>
                  </a:lnTo>
                  <a:lnTo>
                    <a:pt x="1812534" y="23423"/>
                  </a:lnTo>
                  <a:lnTo>
                    <a:pt x="1860233" y="29279"/>
                  </a:lnTo>
                  <a:lnTo>
                    <a:pt x="1907931" y="35135"/>
                  </a:lnTo>
                  <a:lnTo>
                    <a:pt x="1955629" y="40782"/>
                  </a:lnTo>
                  <a:lnTo>
                    <a:pt x="2003328" y="46011"/>
                  </a:lnTo>
                  <a:lnTo>
                    <a:pt x="2051026" y="50612"/>
                  </a:lnTo>
                  <a:lnTo>
                    <a:pt x="2098724" y="54377"/>
                  </a:lnTo>
                  <a:lnTo>
                    <a:pt x="2146422" y="57096"/>
                  </a:lnTo>
                  <a:lnTo>
                    <a:pt x="2194121" y="58560"/>
                  </a:lnTo>
                  <a:lnTo>
                    <a:pt x="2241819" y="58560"/>
                  </a:lnTo>
                  <a:lnTo>
                    <a:pt x="2289517" y="56887"/>
                  </a:lnTo>
                  <a:lnTo>
                    <a:pt x="2337215" y="53332"/>
                  </a:lnTo>
                  <a:lnTo>
                    <a:pt x="2384913" y="47685"/>
                  </a:lnTo>
                  <a:lnTo>
                    <a:pt x="2432611" y="39738"/>
                  </a:lnTo>
                  <a:lnTo>
                    <a:pt x="2480310" y="29281"/>
                  </a:lnTo>
                  <a:lnTo>
                    <a:pt x="2480310" y="458285"/>
                  </a:lnTo>
                  <a:lnTo>
                    <a:pt x="2432611" y="468742"/>
                  </a:lnTo>
                  <a:lnTo>
                    <a:pt x="2384913" y="476690"/>
                  </a:lnTo>
                  <a:lnTo>
                    <a:pt x="2337215" y="482336"/>
                  </a:lnTo>
                  <a:lnTo>
                    <a:pt x="2289517" y="485892"/>
                  </a:lnTo>
                  <a:lnTo>
                    <a:pt x="2241819" y="487565"/>
                  </a:lnTo>
                  <a:lnTo>
                    <a:pt x="2194121" y="487565"/>
                  </a:lnTo>
                  <a:lnTo>
                    <a:pt x="2146422" y="486101"/>
                  </a:lnTo>
                  <a:lnTo>
                    <a:pt x="2098724" y="483382"/>
                  </a:lnTo>
                  <a:lnTo>
                    <a:pt x="2051026" y="479618"/>
                  </a:lnTo>
                  <a:lnTo>
                    <a:pt x="2003328" y="475017"/>
                  </a:lnTo>
                  <a:lnTo>
                    <a:pt x="1955629" y="469788"/>
                  </a:lnTo>
                  <a:lnTo>
                    <a:pt x="1907931" y="464141"/>
                  </a:lnTo>
                  <a:lnTo>
                    <a:pt x="1860233" y="458285"/>
                  </a:lnTo>
                  <a:lnTo>
                    <a:pt x="1812534" y="452429"/>
                  </a:lnTo>
                  <a:lnTo>
                    <a:pt x="1764836" y="446783"/>
                  </a:lnTo>
                  <a:lnTo>
                    <a:pt x="1717138" y="441554"/>
                  </a:lnTo>
                  <a:lnTo>
                    <a:pt x="1669439" y="436953"/>
                  </a:lnTo>
                  <a:lnTo>
                    <a:pt x="1621741" y="433189"/>
                  </a:lnTo>
                  <a:lnTo>
                    <a:pt x="1574043" y="430470"/>
                  </a:lnTo>
                  <a:lnTo>
                    <a:pt x="1526344" y="429006"/>
                  </a:lnTo>
                  <a:lnTo>
                    <a:pt x="1478646" y="429006"/>
                  </a:lnTo>
                  <a:lnTo>
                    <a:pt x="1430947" y="430679"/>
                  </a:lnTo>
                  <a:lnTo>
                    <a:pt x="1383249" y="434234"/>
                  </a:lnTo>
                  <a:lnTo>
                    <a:pt x="1335550" y="439881"/>
                  </a:lnTo>
                  <a:lnTo>
                    <a:pt x="1287852" y="447828"/>
                  </a:lnTo>
                  <a:lnTo>
                    <a:pt x="1240153" y="458285"/>
                  </a:lnTo>
                  <a:lnTo>
                    <a:pt x="1192455" y="468742"/>
                  </a:lnTo>
                  <a:lnTo>
                    <a:pt x="1144757" y="476690"/>
                  </a:lnTo>
                  <a:lnTo>
                    <a:pt x="1097058" y="482336"/>
                  </a:lnTo>
                  <a:lnTo>
                    <a:pt x="1049360" y="485892"/>
                  </a:lnTo>
                  <a:lnTo>
                    <a:pt x="1001662" y="487565"/>
                  </a:lnTo>
                  <a:lnTo>
                    <a:pt x="953964" y="487565"/>
                  </a:lnTo>
                  <a:lnTo>
                    <a:pt x="906266" y="486101"/>
                  </a:lnTo>
                  <a:lnTo>
                    <a:pt x="858567" y="483382"/>
                  </a:lnTo>
                  <a:lnTo>
                    <a:pt x="810869" y="479618"/>
                  </a:lnTo>
                  <a:lnTo>
                    <a:pt x="763171" y="475017"/>
                  </a:lnTo>
                  <a:lnTo>
                    <a:pt x="715473" y="469788"/>
                  </a:lnTo>
                  <a:lnTo>
                    <a:pt x="667775" y="464141"/>
                  </a:lnTo>
                  <a:lnTo>
                    <a:pt x="620076" y="458285"/>
                  </a:lnTo>
                  <a:lnTo>
                    <a:pt x="572378" y="452429"/>
                  </a:lnTo>
                  <a:lnTo>
                    <a:pt x="524680" y="446783"/>
                  </a:lnTo>
                  <a:lnTo>
                    <a:pt x="476982" y="441554"/>
                  </a:lnTo>
                  <a:lnTo>
                    <a:pt x="429284" y="436953"/>
                  </a:lnTo>
                  <a:lnTo>
                    <a:pt x="381585" y="433189"/>
                  </a:lnTo>
                  <a:lnTo>
                    <a:pt x="333887" y="430470"/>
                  </a:lnTo>
                  <a:lnTo>
                    <a:pt x="286189" y="429006"/>
                  </a:lnTo>
                  <a:lnTo>
                    <a:pt x="238491" y="429006"/>
                  </a:lnTo>
                  <a:lnTo>
                    <a:pt x="190792" y="430679"/>
                  </a:lnTo>
                  <a:lnTo>
                    <a:pt x="143094" y="434234"/>
                  </a:lnTo>
                  <a:lnTo>
                    <a:pt x="95396" y="439881"/>
                  </a:lnTo>
                  <a:lnTo>
                    <a:pt x="47698" y="447828"/>
                  </a:lnTo>
                  <a:lnTo>
                    <a:pt x="0" y="458285"/>
                  </a:lnTo>
                  <a:lnTo>
                    <a:pt x="0" y="29281"/>
                  </a:lnTo>
                  <a:close/>
                </a:path>
              </a:pathLst>
            </a:custGeom>
            <a:ln w="6350">
              <a:solidFill>
                <a:srgbClr val="FF6600"/>
              </a:solidFill>
            </a:ln>
          </p:spPr>
          <p:txBody>
            <a:bodyPr wrap="square" lIns="0" tIns="0" rIns="0" bIns="0" rtlCol="0"/>
            <a:lstStyle/>
            <a:p>
              <a:endParaRPr sz="1235"/>
            </a:p>
          </p:txBody>
        </p:sp>
        <p:pic>
          <p:nvPicPr>
            <p:cNvPr id="11" name="object 11"/>
            <p:cNvPicPr/>
            <p:nvPr/>
          </p:nvPicPr>
          <p:blipFill>
            <a:blip r:embed="rId6" cstate="print"/>
            <a:stretch>
              <a:fillRect/>
            </a:stretch>
          </p:blipFill>
          <p:spPr>
            <a:xfrm>
              <a:off x="841377" y="3632504"/>
              <a:ext cx="3346448" cy="1380247"/>
            </a:xfrm>
            <a:prstGeom prst="rect">
              <a:avLst/>
            </a:prstGeom>
          </p:spPr>
        </p:pic>
        <p:sp>
          <p:nvSpPr>
            <p:cNvPr id="12" name="object 12"/>
            <p:cNvSpPr/>
            <p:nvPr/>
          </p:nvSpPr>
          <p:spPr>
            <a:xfrm>
              <a:off x="841377" y="3632504"/>
              <a:ext cx="3346450" cy="1380490"/>
            </a:xfrm>
            <a:custGeom>
              <a:avLst/>
              <a:gdLst/>
              <a:ahLst/>
              <a:cxnLst/>
              <a:rect l="l" t="t" r="r" b="b"/>
              <a:pathLst>
                <a:path w="3346450" h="1380489">
                  <a:moveTo>
                    <a:pt x="0" y="0"/>
                  </a:moveTo>
                  <a:lnTo>
                    <a:pt x="3346448" y="0"/>
                  </a:lnTo>
                  <a:lnTo>
                    <a:pt x="3346448" y="1380247"/>
                  </a:lnTo>
                  <a:lnTo>
                    <a:pt x="0" y="1380247"/>
                  </a:lnTo>
                  <a:lnTo>
                    <a:pt x="0" y="0"/>
                  </a:lnTo>
                  <a:close/>
                </a:path>
              </a:pathLst>
            </a:custGeom>
            <a:ln w="3175">
              <a:solidFill>
                <a:srgbClr val="000000"/>
              </a:solidFill>
            </a:ln>
          </p:spPr>
          <p:txBody>
            <a:bodyPr wrap="square" lIns="0" tIns="0" rIns="0" bIns="0" rtlCol="0"/>
            <a:lstStyle/>
            <a:p>
              <a:endParaRPr sz="1235"/>
            </a:p>
          </p:txBody>
        </p:sp>
        <p:pic>
          <p:nvPicPr>
            <p:cNvPr id="13" name="object 13"/>
            <p:cNvPicPr/>
            <p:nvPr/>
          </p:nvPicPr>
          <p:blipFill>
            <a:blip r:embed="rId7" cstate="print"/>
            <a:stretch>
              <a:fillRect/>
            </a:stretch>
          </p:blipFill>
          <p:spPr>
            <a:xfrm>
              <a:off x="556963" y="5109080"/>
              <a:ext cx="3892877" cy="901832"/>
            </a:xfrm>
            <a:prstGeom prst="rect">
              <a:avLst/>
            </a:prstGeom>
          </p:spPr>
        </p:pic>
        <p:sp>
          <p:nvSpPr>
            <p:cNvPr id="14" name="object 14"/>
            <p:cNvSpPr/>
            <p:nvPr/>
          </p:nvSpPr>
          <p:spPr>
            <a:xfrm>
              <a:off x="1775599" y="765581"/>
              <a:ext cx="1424305" cy="5899150"/>
            </a:xfrm>
            <a:custGeom>
              <a:avLst/>
              <a:gdLst/>
              <a:ahLst/>
              <a:cxnLst/>
              <a:rect l="l" t="t" r="r" b="b"/>
              <a:pathLst>
                <a:path w="1424305" h="5899150">
                  <a:moveTo>
                    <a:pt x="378802" y="2342578"/>
                  </a:moveTo>
                  <a:lnTo>
                    <a:pt x="368350" y="2330386"/>
                  </a:lnTo>
                  <a:lnTo>
                    <a:pt x="366610" y="2328354"/>
                  </a:lnTo>
                  <a:lnTo>
                    <a:pt x="352437" y="2328354"/>
                  </a:lnTo>
                  <a:lnTo>
                    <a:pt x="331863" y="2293810"/>
                  </a:lnTo>
                  <a:lnTo>
                    <a:pt x="302158" y="2279586"/>
                  </a:lnTo>
                  <a:lnTo>
                    <a:pt x="299516" y="2279586"/>
                  </a:lnTo>
                  <a:lnTo>
                    <a:pt x="288747" y="2280602"/>
                  </a:lnTo>
                  <a:lnTo>
                    <a:pt x="285902" y="2281009"/>
                  </a:lnTo>
                  <a:lnTo>
                    <a:pt x="299110" y="2294217"/>
                  </a:lnTo>
                  <a:lnTo>
                    <a:pt x="302564" y="2294217"/>
                  </a:lnTo>
                  <a:lnTo>
                    <a:pt x="302971" y="2293810"/>
                  </a:lnTo>
                  <a:lnTo>
                    <a:pt x="305816" y="2293810"/>
                  </a:lnTo>
                  <a:lnTo>
                    <a:pt x="316509" y="2296210"/>
                  </a:lnTo>
                  <a:lnTo>
                    <a:pt x="325399" y="2303259"/>
                  </a:lnTo>
                  <a:lnTo>
                    <a:pt x="333794" y="2314727"/>
                  </a:lnTo>
                  <a:lnTo>
                    <a:pt x="341795" y="2328354"/>
                  </a:lnTo>
                  <a:lnTo>
                    <a:pt x="292442" y="2328354"/>
                  </a:lnTo>
                  <a:lnTo>
                    <a:pt x="277164" y="2328354"/>
                  </a:lnTo>
                  <a:lnTo>
                    <a:pt x="160769" y="2328354"/>
                  </a:lnTo>
                  <a:lnTo>
                    <a:pt x="150571" y="2328354"/>
                  </a:lnTo>
                  <a:lnTo>
                    <a:pt x="0" y="2328354"/>
                  </a:lnTo>
                  <a:lnTo>
                    <a:pt x="12192" y="2342578"/>
                  </a:lnTo>
                  <a:lnTo>
                    <a:pt x="80911" y="2342578"/>
                  </a:lnTo>
                  <a:lnTo>
                    <a:pt x="80911" y="2364524"/>
                  </a:lnTo>
                  <a:lnTo>
                    <a:pt x="80911" y="2375903"/>
                  </a:lnTo>
                  <a:lnTo>
                    <a:pt x="80911" y="2387282"/>
                  </a:lnTo>
                  <a:lnTo>
                    <a:pt x="72123" y="2395385"/>
                  </a:lnTo>
                  <a:lnTo>
                    <a:pt x="65824" y="2400033"/>
                  </a:lnTo>
                  <a:lnTo>
                    <a:pt x="60502" y="2402306"/>
                  </a:lnTo>
                  <a:lnTo>
                    <a:pt x="54698" y="2403335"/>
                  </a:lnTo>
                  <a:lnTo>
                    <a:pt x="43522" y="2403335"/>
                  </a:lnTo>
                  <a:lnTo>
                    <a:pt x="39255" y="2396426"/>
                  </a:lnTo>
                  <a:lnTo>
                    <a:pt x="39331" y="2388501"/>
                  </a:lnTo>
                  <a:lnTo>
                    <a:pt x="39458" y="2386063"/>
                  </a:lnTo>
                  <a:lnTo>
                    <a:pt x="40271" y="2382405"/>
                  </a:lnTo>
                  <a:lnTo>
                    <a:pt x="46570" y="2371229"/>
                  </a:lnTo>
                  <a:lnTo>
                    <a:pt x="52260" y="2368994"/>
                  </a:lnTo>
                  <a:lnTo>
                    <a:pt x="60591" y="2368994"/>
                  </a:lnTo>
                  <a:lnTo>
                    <a:pt x="64046" y="2369401"/>
                  </a:lnTo>
                  <a:lnTo>
                    <a:pt x="71970" y="2370213"/>
                  </a:lnTo>
                  <a:lnTo>
                    <a:pt x="75018" y="2372652"/>
                  </a:lnTo>
                  <a:lnTo>
                    <a:pt x="80911" y="2375903"/>
                  </a:lnTo>
                  <a:lnTo>
                    <a:pt x="80911" y="2364524"/>
                  </a:lnTo>
                  <a:lnTo>
                    <a:pt x="77660" y="2362695"/>
                  </a:lnTo>
                  <a:lnTo>
                    <a:pt x="72783" y="2360053"/>
                  </a:lnTo>
                  <a:lnTo>
                    <a:pt x="69938" y="2359037"/>
                  </a:lnTo>
                  <a:lnTo>
                    <a:pt x="64655" y="2356396"/>
                  </a:lnTo>
                  <a:lnTo>
                    <a:pt x="60998" y="2354973"/>
                  </a:lnTo>
                  <a:lnTo>
                    <a:pt x="55105" y="2354161"/>
                  </a:lnTo>
                  <a:lnTo>
                    <a:pt x="51447" y="2353754"/>
                  </a:lnTo>
                  <a:lnTo>
                    <a:pt x="38646" y="2353754"/>
                  </a:lnTo>
                  <a:lnTo>
                    <a:pt x="32753" y="2359037"/>
                  </a:lnTo>
                  <a:lnTo>
                    <a:pt x="24828" y="2368588"/>
                  </a:lnTo>
                  <a:lnTo>
                    <a:pt x="22440" y="2378545"/>
                  </a:lnTo>
                  <a:lnTo>
                    <a:pt x="22390" y="2383625"/>
                  </a:lnTo>
                  <a:lnTo>
                    <a:pt x="25095" y="2395880"/>
                  </a:lnTo>
                  <a:lnTo>
                    <a:pt x="32804" y="2406993"/>
                  </a:lnTo>
                  <a:lnTo>
                    <a:pt x="44843" y="2415057"/>
                  </a:lnTo>
                  <a:lnTo>
                    <a:pt x="60591" y="2418169"/>
                  </a:lnTo>
                  <a:lnTo>
                    <a:pt x="69126" y="2418169"/>
                  </a:lnTo>
                  <a:lnTo>
                    <a:pt x="72174" y="2414308"/>
                  </a:lnTo>
                  <a:lnTo>
                    <a:pt x="80911" y="2409634"/>
                  </a:lnTo>
                  <a:lnTo>
                    <a:pt x="80937" y="2419807"/>
                  </a:lnTo>
                  <a:lnTo>
                    <a:pt x="102450" y="2431986"/>
                  </a:lnTo>
                  <a:lnTo>
                    <a:pt x="102450" y="2409634"/>
                  </a:lnTo>
                  <a:lnTo>
                    <a:pt x="102450" y="2403335"/>
                  </a:lnTo>
                  <a:lnTo>
                    <a:pt x="102450" y="2383625"/>
                  </a:lnTo>
                  <a:lnTo>
                    <a:pt x="106921" y="2379561"/>
                  </a:lnTo>
                  <a:lnTo>
                    <a:pt x="117487" y="2374887"/>
                  </a:lnTo>
                  <a:lnTo>
                    <a:pt x="125818" y="2374887"/>
                  </a:lnTo>
                  <a:lnTo>
                    <a:pt x="130492" y="2375090"/>
                  </a:lnTo>
                  <a:lnTo>
                    <a:pt x="137198" y="2378545"/>
                  </a:lnTo>
                  <a:lnTo>
                    <a:pt x="137198" y="2386063"/>
                  </a:lnTo>
                  <a:lnTo>
                    <a:pt x="136321" y="2391702"/>
                  </a:lnTo>
                  <a:lnTo>
                    <a:pt x="133515" y="2398001"/>
                  </a:lnTo>
                  <a:lnTo>
                    <a:pt x="128536" y="2405430"/>
                  </a:lnTo>
                  <a:lnTo>
                    <a:pt x="121145" y="2414511"/>
                  </a:lnTo>
                  <a:lnTo>
                    <a:pt x="136791" y="2426093"/>
                  </a:lnTo>
                  <a:lnTo>
                    <a:pt x="152577" y="2395385"/>
                  </a:lnTo>
                  <a:lnTo>
                    <a:pt x="152577" y="2394597"/>
                  </a:lnTo>
                  <a:lnTo>
                    <a:pt x="150571" y="2381847"/>
                  </a:lnTo>
                  <a:lnTo>
                    <a:pt x="146812" y="2374887"/>
                  </a:lnTo>
                  <a:lnTo>
                    <a:pt x="144157" y="2369959"/>
                  </a:lnTo>
                  <a:lnTo>
                    <a:pt x="142913" y="2368994"/>
                  </a:lnTo>
                  <a:lnTo>
                    <a:pt x="137172" y="2364524"/>
                  </a:lnTo>
                  <a:lnTo>
                    <a:pt x="134569" y="2362492"/>
                  </a:lnTo>
                  <a:lnTo>
                    <a:pt x="133096" y="2361336"/>
                  </a:lnTo>
                  <a:lnTo>
                    <a:pt x="117081" y="2358021"/>
                  </a:lnTo>
                  <a:lnTo>
                    <a:pt x="113626" y="2358225"/>
                  </a:lnTo>
                  <a:lnTo>
                    <a:pt x="106514" y="2359241"/>
                  </a:lnTo>
                  <a:lnTo>
                    <a:pt x="102450" y="2362492"/>
                  </a:lnTo>
                  <a:lnTo>
                    <a:pt x="102450" y="2342578"/>
                  </a:lnTo>
                  <a:lnTo>
                    <a:pt x="162763" y="2342578"/>
                  </a:lnTo>
                  <a:lnTo>
                    <a:pt x="172961" y="2342578"/>
                  </a:lnTo>
                  <a:lnTo>
                    <a:pt x="262775" y="2342578"/>
                  </a:lnTo>
                  <a:lnTo>
                    <a:pt x="262775" y="2385657"/>
                  </a:lnTo>
                  <a:lnTo>
                    <a:pt x="255168" y="2392819"/>
                  </a:lnTo>
                  <a:lnTo>
                    <a:pt x="246646" y="2398611"/>
                  </a:lnTo>
                  <a:lnTo>
                    <a:pt x="236626" y="2402802"/>
                  </a:lnTo>
                  <a:lnTo>
                    <a:pt x="224574" y="2405164"/>
                  </a:lnTo>
                  <a:lnTo>
                    <a:pt x="213601" y="2405164"/>
                  </a:lnTo>
                  <a:lnTo>
                    <a:pt x="207302" y="2401913"/>
                  </a:lnTo>
                  <a:lnTo>
                    <a:pt x="207098" y="2397442"/>
                  </a:lnTo>
                  <a:lnTo>
                    <a:pt x="208889" y="2390025"/>
                  </a:lnTo>
                  <a:lnTo>
                    <a:pt x="213652" y="2384285"/>
                  </a:lnTo>
                  <a:lnTo>
                    <a:pt x="220472" y="2379840"/>
                  </a:lnTo>
                  <a:lnTo>
                    <a:pt x="228434" y="2376309"/>
                  </a:lnTo>
                  <a:lnTo>
                    <a:pt x="242658" y="2376309"/>
                  </a:lnTo>
                  <a:lnTo>
                    <a:pt x="230466" y="2359850"/>
                  </a:lnTo>
                  <a:lnTo>
                    <a:pt x="172961" y="2359850"/>
                  </a:lnTo>
                  <a:lnTo>
                    <a:pt x="185153" y="2375700"/>
                  </a:lnTo>
                  <a:lnTo>
                    <a:pt x="197954" y="2375700"/>
                  </a:lnTo>
                  <a:lnTo>
                    <a:pt x="194297" y="2380780"/>
                  </a:lnTo>
                  <a:lnTo>
                    <a:pt x="193268" y="2387257"/>
                  </a:lnTo>
                  <a:lnTo>
                    <a:pt x="193141" y="2392819"/>
                  </a:lnTo>
                  <a:lnTo>
                    <a:pt x="196075" y="2403691"/>
                  </a:lnTo>
                  <a:lnTo>
                    <a:pt x="204101" y="2412733"/>
                  </a:lnTo>
                  <a:lnTo>
                    <a:pt x="215709" y="2418791"/>
                  </a:lnTo>
                  <a:lnTo>
                    <a:pt x="229450" y="2421013"/>
                  </a:lnTo>
                  <a:lnTo>
                    <a:pt x="238074" y="2419794"/>
                  </a:lnTo>
                  <a:lnTo>
                    <a:pt x="247027" y="2416416"/>
                  </a:lnTo>
                  <a:lnTo>
                    <a:pt x="255562" y="2411158"/>
                  </a:lnTo>
                  <a:lnTo>
                    <a:pt x="261912" y="2405164"/>
                  </a:lnTo>
                  <a:lnTo>
                    <a:pt x="262775" y="2404351"/>
                  </a:lnTo>
                  <a:lnTo>
                    <a:pt x="262801" y="2419807"/>
                  </a:lnTo>
                  <a:lnTo>
                    <a:pt x="284314" y="2431986"/>
                  </a:lnTo>
                  <a:lnTo>
                    <a:pt x="284314" y="2404351"/>
                  </a:lnTo>
                  <a:lnTo>
                    <a:pt x="284314" y="2342578"/>
                  </a:lnTo>
                  <a:lnTo>
                    <a:pt x="289356" y="2342578"/>
                  </a:lnTo>
                  <a:lnTo>
                    <a:pt x="304634" y="2342578"/>
                  </a:lnTo>
                  <a:lnTo>
                    <a:pt x="326377" y="2342578"/>
                  </a:lnTo>
                  <a:lnTo>
                    <a:pt x="329628" y="2347252"/>
                  </a:lnTo>
                  <a:lnTo>
                    <a:pt x="330644" y="2348471"/>
                  </a:lnTo>
                  <a:lnTo>
                    <a:pt x="330644" y="2363305"/>
                  </a:lnTo>
                  <a:lnTo>
                    <a:pt x="321906" y="2370417"/>
                  </a:lnTo>
                  <a:lnTo>
                    <a:pt x="315404" y="2368994"/>
                  </a:lnTo>
                  <a:lnTo>
                    <a:pt x="314998" y="2368181"/>
                  </a:lnTo>
                  <a:lnTo>
                    <a:pt x="302564" y="2368181"/>
                  </a:lnTo>
                  <a:lnTo>
                    <a:pt x="298500" y="2371026"/>
                  </a:lnTo>
                  <a:lnTo>
                    <a:pt x="298538" y="2375903"/>
                  </a:lnTo>
                  <a:lnTo>
                    <a:pt x="300901" y="2387104"/>
                  </a:lnTo>
                  <a:lnTo>
                    <a:pt x="309892" y="2400922"/>
                  </a:lnTo>
                  <a:lnTo>
                    <a:pt x="328193" y="2417229"/>
                  </a:lnTo>
                  <a:lnTo>
                    <a:pt x="358482" y="2436076"/>
                  </a:lnTo>
                  <a:lnTo>
                    <a:pt x="365188" y="2430157"/>
                  </a:lnTo>
                  <a:lnTo>
                    <a:pt x="348259" y="2417140"/>
                  </a:lnTo>
                  <a:lnTo>
                    <a:pt x="337375" y="2405748"/>
                  </a:lnTo>
                  <a:lnTo>
                    <a:pt x="331558" y="2397671"/>
                  </a:lnTo>
                  <a:lnTo>
                    <a:pt x="329831" y="2394597"/>
                  </a:lnTo>
                  <a:lnTo>
                    <a:pt x="338975" y="2387257"/>
                  </a:lnTo>
                  <a:lnTo>
                    <a:pt x="344639" y="2380145"/>
                  </a:lnTo>
                  <a:lnTo>
                    <a:pt x="347510" y="2373134"/>
                  </a:lnTo>
                  <a:lnTo>
                    <a:pt x="347827" y="2370417"/>
                  </a:lnTo>
                  <a:lnTo>
                    <a:pt x="348322" y="2366149"/>
                  </a:lnTo>
                  <a:lnTo>
                    <a:pt x="348195" y="2362492"/>
                  </a:lnTo>
                  <a:lnTo>
                    <a:pt x="348094" y="2361336"/>
                  </a:lnTo>
                  <a:lnTo>
                    <a:pt x="347675" y="2359037"/>
                  </a:lnTo>
                  <a:lnTo>
                    <a:pt x="346290" y="2349081"/>
                  </a:lnTo>
                  <a:lnTo>
                    <a:pt x="341414" y="2342578"/>
                  </a:lnTo>
                  <a:lnTo>
                    <a:pt x="378802" y="2342578"/>
                  </a:lnTo>
                  <a:close/>
                </a:path>
                <a:path w="1424305" h="5899150">
                  <a:moveTo>
                    <a:pt x="510882" y="5742914"/>
                  </a:moveTo>
                  <a:lnTo>
                    <a:pt x="496519" y="5726150"/>
                  </a:lnTo>
                  <a:lnTo>
                    <a:pt x="494118" y="5723356"/>
                  </a:lnTo>
                  <a:lnTo>
                    <a:pt x="474637" y="5723356"/>
                  </a:lnTo>
                  <a:lnTo>
                    <a:pt x="460159" y="5697321"/>
                  </a:lnTo>
                  <a:lnTo>
                    <a:pt x="446341" y="5675858"/>
                  </a:lnTo>
                  <a:lnTo>
                    <a:pt x="445985" y="5675300"/>
                  </a:lnTo>
                  <a:lnTo>
                    <a:pt x="429247" y="5661241"/>
                  </a:lnTo>
                  <a:lnTo>
                    <a:pt x="405511" y="5656300"/>
                  </a:lnTo>
                  <a:lnTo>
                    <a:pt x="401878" y="5656300"/>
                  </a:lnTo>
                  <a:lnTo>
                    <a:pt x="387070" y="5657697"/>
                  </a:lnTo>
                  <a:lnTo>
                    <a:pt x="383159" y="5658256"/>
                  </a:lnTo>
                  <a:lnTo>
                    <a:pt x="401320" y="5676417"/>
                  </a:lnTo>
                  <a:lnTo>
                    <a:pt x="406069" y="5676417"/>
                  </a:lnTo>
                  <a:lnTo>
                    <a:pt x="406628" y="5675858"/>
                  </a:lnTo>
                  <a:lnTo>
                    <a:pt x="410540" y="5675858"/>
                  </a:lnTo>
                  <a:lnTo>
                    <a:pt x="425246" y="5679160"/>
                  </a:lnTo>
                  <a:lnTo>
                    <a:pt x="437464" y="5688850"/>
                  </a:lnTo>
                  <a:lnTo>
                    <a:pt x="448995" y="5704624"/>
                  </a:lnTo>
                  <a:lnTo>
                    <a:pt x="460019" y="5723356"/>
                  </a:lnTo>
                  <a:lnTo>
                    <a:pt x="347433" y="5723356"/>
                  </a:lnTo>
                  <a:lnTo>
                    <a:pt x="326440" y="5723356"/>
                  </a:lnTo>
                  <a:lnTo>
                    <a:pt x="306641" y="5723356"/>
                  </a:lnTo>
                  <a:lnTo>
                    <a:pt x="306641" y="5742914"/>
                  </a:lnTo>
                  <a:lnTo>
                    <a:pt x="306641" y="5782869"/>
                  </a:lnTo>
                  <a:lnTo>
                    <a:pt x="300482" y="5791327"/>
                  </a:lnTo>
                  <a:lnTo>
                    <a:pt x="294208" y="5797753"/>
                  </a:lnTo>
                  <a:lnTo>
                    <a:pt x="287947" y="5801969"/>
                  </a:lnTo>
                  <a:lnTo>
                    <a:pt x="281774" y="5803824"/>
                  </a:lnTo>
                  <a:lnTo>
                    <a:pt x="275907" y="5803824"/>
                  </a:lnTo>
                  <a:lnTo>
                    <a:pt x="264172" y="5801030"/>
                  </a:lnTo>
                  <a:lnTo>
                    <a:pt x="264172" y="5742914"/>
                  </a:lnTo>
                  <a:lnTo>
                    <a:pt x="306641" y="5742914"/>
                  </a:lnTo>
                  <a:lnTo>
                    <a:pt x="306641" y="5723356"/>
                  </a:lnTo>
                  <a:lnTo>
                    <a:pt x="217792" y="5723356"/>
                  </a:lnTo>
                  <a:lnTo>
                    <a:pt x="203784" y="5723356"/>
                  </a:lnTo>
                  <a:lnTo>
                    <a:pt x="146265" y="5723356"/>
                  </a:lnTo>
                  <a:lnTo>
                    <a:pt x="163029" y="5742914"/>
                  </a:lnTo>
                  <a:lnTo>
                    <a:pt x="176999" y="5742914"/>
                  </a:lnTo>
                  <a:lnTo>
                    <a:pt x="176999" y="5775604"/>
                  </a:lnTo>
                  <a:lnTo>
                    <a:pt x="172529" y="5783148"/>
                  </a:lnTo>
                  <a:lnTo>
                    <a:pt x="171132" y="5790412"/>
                  </a:lnTo>
                  <a:lnTo>
                    <a:pt x="162750" y="5792648"/>
                  </a:lnTo>
                  <a:lnTo>
                    <a:pt x="161074" y="5793206"/>
                  </a:lnTo>
                  <a:lnTo>
                    <a:pt x="157721" y="5793206"/>
                  </a:lnTo>
                  <a:lnTo>
                    <a:pt x="148539" y="5791606"/>
                  </a:lnTo>
                  <a:lnTo>
                    <a:pt x="140576" y="5787898"/>
                  </a:lnTo>
                  <a:lnTo>
                    <a:pt x="134975" y="5783783"/>
                  </a:lnTo>
                  <a:lnTo>
                    <a:pt x="132854" y="5780913"/>
                  </a:lnTo>
                  <a:lnTo>
                    <a:pt x="137426" y="5777585"/>
                  </a:lnTo>
                  <a:lnTo>
                    <a:pt x="141770" y="5773166"/>
                  </a:lnTo>
                  <a:lnTo>
                    <a:pt x="144995" y="5767159"/>
                  </a:lnTo>
                  <a:lnTo>
                    <a:pt x="146265" y="5759120"/>
                  </a:lnTo>
                  <a:lnTo>
                    <a:pt x="146265" y="5755767"/>
                  </a:lnTo>
                  <a:lnTo>
                    <a:pt x="119481" y="5724017"/>
                  </a:lnTo>
                  <a:lnTo>
                    <a:pt x="98767" y="5721121"/>
                  </a:lnTo>
                  <a:lnTo>
                    <a:pt x="90830" y="5721451"/>
                  </a:lnTo>
                  <a:lnTo>
                    <a:pt x="84518" y="5722480"/>
                  </a:lnTo>
                  <a:lnTo>
                    <a:pt x="66078" y="5726989"/>
                  </a:lnTo>
                  <a:lnTo>
                    <a:pt x="85636" y="5749899"/>
                  </a:lnTo>
                  <a:lnTo>
                    <a:pt x="94894" y="5746877"/>
                  </a:lnTo>
                  <a:lnTo>
                    <a:pt x="101815" y="5744769"/>
                  </a:lnTo>
                  <a:lnTo>
                    <a:pt x="107213" y="5743333"/>
                  </a:lnTo>
                  <a:lnTo>
                    <a:pt x="111899" y="5742356"/>
                  </a:lnTo>
                  <a:lnTo>
                    <a:pt x="115811" y="5741797"/>
                  </a:lnTo>
                  <a:lnTo>
                    <a:pt x="124752" y="5741797"/>
                  </a:lnTo>
                  <a:lnTo>
                    <a:pt x="126707" y="5745988"/>
                  </a:lnTo>
                  <a:lnTo>
                    <a:pt x="126987" y="5749341"/>
                  </a:lnTo>
                  <a:lnTo>
                    <a:pt x="124206" y="5761164"/>
                  </a:lnTo>
                  <a:lnTo>
                    <a:pt x="116052" y="5769280"/>
                  </a:lnTo>
                  <a:lnTo>
                    <a:pt x="102831" y="5774207"/>
                  </a:lnTo>
                  <a:lnTo>
                    <a:pt x="84797" y="5776442"/>
                  </a:lnTo>
                  <a:lnTo>
                    <a:pt x="104914" y="5800191"/>
                  </a:lnTo>
                  <a:lnTo>
                    <a:pt x="133134" y="5821426"/>
                  </a:lnTo>
                  <a:lnTo>
                    <a:pt x="132854" y="5823102"/>
                  </a:lnTo>
                  <a:lnTo>
                    <a:pt x="110502" y="5841822"/>
                  </a:lnTo>
                  <a:lnTo>
                    <a:pt x="95275" y="5835332"/>
                  </a:lnTo>
                  <a:lnTo>
                    <a:pt x="82981" y="5822366"/>
                  </a:lnTo>
                  <a:lnTo>
                    <a:pt x="73418" y="5805170"/>
                  </a:lnTo>
                  <a:lnTo>
                    <a:pt x="66357" y="5785942"/>
                  </a:lnTo>
                  <a:lnTo>
                    <a:pt x="54025" y="5785942"/>
                  </a:lnTo>
                  <a:lnTo>
                    <a:pt x="65976" y="5817590"/>
                  </a:lnTo>
                  <a:lnTo>
                    <a:pt x="82600" y="5842520"/>
                  </a:lnTo>
                  <a:lnTo>
                    <a:pt x="101574" y="5858865"/>
                  </a:lnTo>
                  <a:lnTo>
                    <a:pt x="120561" y="5864733"/>
                  </a:lnTo>
                  <a:lnTo>
                    <a:pt x="136131" y="5862637"/>
                  </a:lnTo>
                  <a:lnTo>
                    <a:pt x="147218" y="5855932"/>
                  </a:lnTo>
                  <a:lnTo>
                    <a:pt x="153847" y="5843994"/>
                  </a:lnTo>
                  <a:lnTo>
                    <a:pt x="154114" y="5841822"/>
                  </a:lnTo>
                  <a:lnTo>
                    <a:pt x="156044" y="5826176"/>
                  </a:lnTo>
                  <a:lnTo>
                    <a:pt x="155765" y="5819470"/>
                  </a:lnTo>
                  <a:lnTo>
                    <a:pt x="155486" y="5818352"/>
                  </a:lnTo>
                  <a:lnTo>
                    <a:pt x="154089" y="5813323"/>
                  </a:lnTo>
                  <a:lnTo>
                    <a:pt x="168897" y="5812764"/>
                  </a:lnTo>
                  <a:lnTo>
                    <a:pt x="172529" y="5807735"/>
                  </a:lnTo>
                  <a:lnTo>
                    <a:pt x="176999" y="5802427"/>
                  </a:lnTo>
                  <a:lnTo>
                    <a:pt x="176999" y="5849086"/>
                  </a:lnTo>
                  <a:lnTo>
                    <a:pt x="206616" y="5865850"/>
                  </a:lnTo>
                  <a:lnTo>
                    <a:pt x="206616" y="5802427"/>
                  </a:lnTo>
                  <a:lnTo>
                    <a:pt x="206616" y="5798515"/>
                  </a:lnTo>
                  <a:lnTo>
                    <a:pt x="206616" y="5793206"/>
                  </a:lnTo>
                  <a:lnTo>
                    <a:pt x="206616" y="5742914"/>
                  </a:lnTo>
                  <a:lnTo>
                    <a:pt x="220548" y="5742914"/>
                  </a:lnTo>
                  <a:lnTo>
                    <a:pt x="234556" y="5742914"/>
                  </a:lnTo>
                  <a:lnTo>
                    <a:pt x="234594" y="5783783"/>
                  </a:lnTo>
                  <a:lnTo>
                    <a:pt x="239014" y="5793943"/>
                  </a:lnTo>
                  <a:lnTo>
                    <a:pt x="250380" y="5805500"/>
                  </a:lnTo>
                  <a:lnTo>
                    <a:pt x="265798" y="5814987"/>
                  </a:lnTo>
                  <a:lnTo>
                    <a:pt x="282333" y="5818911"/>
                  </a:lnTo>
                  <a:lnTo>
                    <a:pt x="288378" y="5818378"/>
                  </a:lnTo>
                  <a:lnTo>
                    <a:pt x="295224" y="5816714"/>
                  </a:lnTo>
                  <a:lnTo>
                    <a:pt x="301701" y="5813844"/>
                  </a:lnTo>
                  <a:lnTo>
                    <a:pt x="306641" y="5809691"/>
                  </a:lnTo>
                  <a:lnTo>
                    <a:pt x="306641" y="5849086"/>
                  </a:lnTo>
                  <a:lnTo>
                    <a:pt x="336257" y="5865850"/>
                  </a:lnTo>
                  <a:lnTo>
                    <a:pt x="336257" y="5809691"/>
                  </a:lnTo>
                  <a:lnTo>
                    <a:pt x="336257" y="5803824"/>
                  </a:lnTo>
                  <a:lnTo>
                    <a:pt x="336257" y="5742914"/>
                  </a:lnTo>
                  <a:lnTo>
                    <a:pt x="343204" y="5742914"/>
                  </a:lnTo>
                  <a:lnTo>
                    <a:pt x="364197" y="5742914"/>
                  </a:lnTo>
                  <a:lnTo>
                    <a:pt x="453326" y="5742914"/>
                  </a:lnTo>
                  <a:lnTo>
                    <a:pt x="453326" y="5772531"/>
                  </a:lnTo>
                  <a:lnTo>
                    <a:pt x="361924" y="5772531"/>
                  </a:lnTo>
                  <a:lnTo>
                    <a:pt x="355777" y="5778119"/>
                  </a:lnTo>
                  <a:lnTo>
                    <a:pt x="371487" y="5812891"/>
                  </a:lnTo>
                  <a:lnTo>
                    <a:pt x="392696" y="5825617"/>
                  </a:lnTo>
                  <a:lnTo>
                    <a:pt x="395211" y="5825617"/>
                  </a:lnTo>
                  <a:lnTo>
                    <a:pt x="404749" y="5820727"/>
                  </a:lnTo>
                  <a:lnTo>
                    <a:pt x="410057" y="5809970"/>
                  </a:lnTo>
                  <a:lnTo>
                    <a:pt x="412737" y="5799074"/>
                  </a:lnTo>
                  <a:lnTo>
                    <a:pt x="414210" y="5794324"/>
                  </a:lnTo>
                  <a:lnTo>
                    <a:pt x="453326" y="5794324"/>
                  </a:lnTo>
                  <a:lnTo>
                    <a:pt x="453326" y="5849086"/>
                  </a:lnTo>
                  <a:lnTo>
                    <a:pt x="482942" y="5865850"/>
                  </a:lnTo>
                  <a:lnTo>
                    <a:pt x="482942" y="5794324"/>
                  </a:lnTo>
                  <a:lnTo>
                    <a:pt x="482942" y="5742914"/>
                  </a:lnTo>
                  <a:lnTo>
                    <a:pt x="510882" y="5742914"/>
                  </a:lnTo>
                  <a:close/>
                </a:path>
                <a:path w="1424305" h="5899150">
                  <a:moveTo>
                    <a:pt x="643356" y="2342578"/>
                  </a:moveTo>
                  <a:lnTo>
                    <a:pt x="632917" y="2330386"/>
                  </a:lnTo>
                  <a:lnTo>
                    <a:pt x="631177" y="2328354"/>
                  </a:lnTo>
                  <a:lnTo>
                    <a:pt x="617004" y="2328354"/>
                  </a:lnTo>
                  <a:lnTo>
                    <a:pt x="618134" y="2330386"/>
                  </a:lnTo>
                  <a:lnTo>
                    <a:pt x="606463" y="2309418"/>
                  </a:lnTo>
                  <a:lnTo>
                    <a:pt x="596417" y="2293810"/>
                  </a:lnTo>
                  <a:lnTo>
                    <a:pt x="596163" y="2293404"/>
                  </a:lnTo>
                  <a:lnTo>
                    <a:pt x="583984" y="2283180"/>
                  </a:lnTo>
                  <a:lnTo>
                    <a:pt x="566724" y="2279586"/>
                  </a:lnTo>
                  <a:lnTo>
                    <a:pt x="564083" y="2279586"/>
                  </a:lnTo>
                  <a:lnTo>
                    <a:pt x="553313" y="2280602"/>
                  </a:lnTo>
                  <a:lnTo>
                    <a:pt x="550468" y="2281009"/>
                  </a:lnTo>
                  <a:lnTo>
                    <a:pt x="563676" y="2294217"/>
                  </a:lnTo>
                  <a:lnTo>
                    <a:pt x="567131" y="2294217"/>
                  </a:lnTo>
                  <a:lnTo>
                    <a:pt x="567537" y="2293810"/>
                  </a:lnTo>
                  <a:lnTo>
                    <a:pt x="570382" y="2293810"/>
                  </a:lnTo>
                  <a:lnTo>
                    <a:pt x="581075" y="2296210"/>
                  </a:lnTo>
                  <a:lnTo>
                    <a:pt x="589965" y="2303259"/>
                  </a:lnTo>
                  <a:lnTo>
                    <a:pt x="598347" y="2314727"/>
                  </a:lnTo>
                  <a:lnTo>
                    <a:pt x="606361" y="2328354"/>
                  </a:lnTo>
                  <a:lnTo>
                    <a:pt x="589305" y="2328354"/>
                  </a:lnTo>
                  <a:lnTo>
                    <a:pt x="579120" y="2328354"/>
                  </a:lnTo>
                  <a:lnTo>
                    <a:pt x="428548" y="2328354"/>
                  </a:lnTo>
                  <a:lnTo>
                    <a:pt x="440740" y="2342578"/>
                  </a:lnTo>
                  <a:lnTo>
                    <a:pt x="509460" y="2342578"/>
                  </a:lnTo>
                  <a:lnTo>
                    <a:pt x="509460" y="2364524"/>
                  </a:lnTo>
                  <a:lnTo>
                    <a:pt x="509460" y="2375903"/>
                  </a:lnTo>
                  <a:lnTo>
                    <a:pt x="509460" y="2387282"/>
                  </a:lnTo>
                  <a:lnTo>
                    <a:pt x="500672" y="2395385"/>
                  </a:lnTo>
                  <a:lnTo>
                    <a:pt x="494372" y="2400033"/>
                  </a:lnTo>
                  <a:lnTo>
                    <a:pt x="489051" y="2402306"/>
                  </a:lnTo>
                  <a:lnTo>
                    <a:pt x="483247" y="2403335"/>
                  </a:lnTo>
                  <a:lnTo>
                    <a:pt x="472071" y="2403335"/>
                  </a:lnTo>
                  <a:lnTo>
                    <a:pt x="467804" y="2396426"/>
                  </a:lnTo>
                  <a:lnTo>
                    <a:pt x="467804" y="2390127"/>
                  </a:lnTo>
                  <a:lnTo>
                    <a:pt x="467995" y="2386063"/>
                  </a:lnTo>
                  <a:lnTo>
                    <a:pt x="468820" y="2382405"/>
                  </a:lnTo>
                  <a:lnTo>
                    <a:pt x="475119" y="2371229"/>
                  </a:lnTo>
                  <a:lnTo>
                    <a:pt x="480796" y="2368994"/>
                  </a:lnTo>
                  <a:lnTo>
                    <a:pt x="489127" y="2368994"/>
                  </a:lnTo>
                  <a:lnTo>
                    <a:pt x="492594" y="2369401"/>
                  </a:lnTo>
                  <a:lnTo>
                    <a:pt x="500507" y="2370213"/>
                  </a:lnTo>
                  <a:lnTo>
                    <a:pt x="503567" y="2372652"/>
                  </a:lnTo>
                  <a:lnTo>
                    <a:pt x="509460" y="2375903"/>
                  </a:lnTo>
                  <a:lnTo>
                    <a:pt x="509460" y="2364524"/>
                  </a:lnTo>
                  <a:lnTo>
                    <a:pt x="506209" y="2362695"/>
                  </a:lnTo>
                  <a:lnTo>
                    <a:pt x="501332" y="2360053"/>
                  </a:lnTo>
                  <a:lnTo>
                    <a:pt x="498487" y="2359037"/>
                  </a:lnTo>
                  <a:lnTo>
                    <a:pt x="493191" y="2356396"/>
                  </a:lnTo>
                  <a:lnTo>
                    <a:pt x="489534" y="2354973"/>
                  </a:lnTo>
                  <a:lnTo>
                    <a:pt x="483641" y="2354161"/>
                  </a:lnTo>
                  <a:lnTo>
                    <a:pt x="479983" y="2353754"/>
                  </a:lnTo>
                  <a:lnTo>
                    <a:pt x="467194" y="2353754"/>
                  </a:lnTo>
                  <a:lnTo>
                    <a:pt x="461302" y="2359037"/>
                  </a:lnTo>
                  <a:lnTo>
                    <a:pt x="453364" y="2368588"/>
                  </a:lnTo>
                  <a:lnTo>
                    <a:pt x="450977" y="2378545"/>
                  </a:lnTo>
                  <a:lnTo>
                    <a:pt x="450938" y="2383625"/>
                  </a:lnTo>
                  <a:lnTo>
                    <a:pt x="453644" y="2395880"/>
                  </a:lnTo>
                  <a:lnTo>
                    <a:pt x="461340" y="2406993"/>
                  </a:lnTo>
                  <a:lnTo>
                    <a:pt x="473392" y="2415057"/>
                  </a:lnTo>
                  <a:lnTo>
                    <a:pt x="489127" y="2418169"/>
                  </a:lnTo>
                  <a:lnTo>
                    <a:pt x="497674" y="2418169"/>
                  </a:lnTo>
                  <a:lnTo>
                    <a:pt x="500722" y="2414308"/>
                  </a:lnTo>
                  <a:lnTo>
                    <a:pt x="509460" y="2409634"/>
                  </a:lnTo>
                  <a:lnTo>
                    <a:pt x="509460" y="2419794"/>
                  </a:lnTo>
                  <a:lnTo>
                    <a:pt x="530999" y="2431986"/>
                  </a:lnTo>
                  <a:lnTo>
                    <a:pt x="530999" y="2409634"/>
                  </a:lnTo>
                  <a:lnTo>
                    <a:pt x="530999" y="2403335"/>
                  </a:lnTo>
                  <a:lnTo>
                    <a:pt x="530999" y="2383625"/>
                  </a:lnTo>
                  <a:lnTo>
                    <a:pt x="535470" y="2379561"/>
                  </a:lnTo>
                  <a:lnTo>
                    <a:pt x="546036" y="2374887"/>
                  </a:lnTo>
                  <a:lnTo>
                    <a:pt x="554367" y="2374887"/>
                  </a:lnTo>
                  <a:lnTo>
                    <a:pt x="559028" y="2375090"/>
                  </a:lnTo>
                  <a:lnTo>
                    <a:pt x="565746" y="2378545"/>
                  </a:lnTo>
                  <a:lnTo>
                    <a:pt x="565746" y="2386063"/>
                  </a:lnTo>
                  <a:lnTo>
                    <a:pt x="564857" y="2391702"/>
                  </a:lnTo>
                  <a:lnTo>
                    <a:pt x="562051" y="2398001"/>
                  </a:lnTo>
                  <a:lnTo>
                    <a:pt x="557085" y="2405430"/>
                  </a:lnTo>
                  <a:lnTo>
                    <a:pt x="549694" y="2414511"/>
                  </a:lnTo>
                  <a:lnTo>
                    <a:pt x="565340" y="2426093"/>
                  </a:lnTo>
                  <a:lnTo>
                    <a:pt x="572008" y="2417940"/>
                  </a:lnTo>
                  <a:lnTo>
                    <a:pt x="576999" y="2409863"/>
                  </a:lnTo>
                  <a:lnTo>
                    <a:pt x="580110" y="2402116"/>
                  </a:lnTo>
                  <a:lnTo>
                    <a:pt x="581190" y="2395004"/>
                  </a:lnTo>
                  <a:lnTo>
                    <a:pt x="579107" y="2381847"/>
                  </a:lnTo>
                  <a:lnTo>
                    <a:pt x="575360" y="2374887"/>
                  </a:lnTo>
                  <a:lnTo>
                    <a:pt x="572693" y="2369959"/>
                  </a:lnTo>
                  <a:lnTo>
                    <a:pt x="571461" y="2368994"/>
                  </a:lnTo>
                  <a:lnTo>
                    <a:pt x="565721" y="2364524"/>
                  </a:lnTo>
                  <a:lnTo>
                    <a:pt x="563118" y="2362492"/>
                  </a:lnTo>
                  <a:lnTo>
                    <a:pt x="561632" y="2361336"/>
                  </a:lnTo>
                  <a:lnTo>
                    <a:pt x="545630" y="2358021"/>
                  </a:lnTo>
                  <a:lnTo>
                    <a:pt x="542163" y="2358225"/>
                  </a:lnTo>
                  <a:lnTo>
                    <a:pt x="535063" y="2359241"/>
                  </a:lnTo>
                  <a:lnTo>
                    <a:pt x="530999" y="2362492"/>
                  </a:lnTo>
                  <a:lnTo>
                    <a:pt x="530999" y="2342578"/>
                  </a:lnTo>
                  <a:lnTo>
                    <a:pt x="591312" y="2342578"/>
                  </a:lnTo>
                  <a:lnTo>
                    <a:pt x="601497" y="2342578"/>
                  </a:lnTo>
                  <a:lnTo>
                    <a:pt x="601497" y="2419794"/>
                  </a:lnTo>
                  <a:lnTo>
                    <a:pt x="623036" y="2431986"/>
                  </a:lnTo>
                  <a:lnTo>
                    <a:pt x="623036" y="2342578"/>
                  </a:lnTo>
                  <a:lnTo>
                    <a:pt x="643356" y="2342578"/>
                  </a:lnTo>
                  <a:close/>
                </a:path>
                <a:path w="1424305" h="5899150">
                  <a:moveTo>
                    <a:pt x="644067" y="2580932"/>
                  </a:moveTo>
                  <a:lnTo>
                    <a:pt x="631875" y="2566708"/>
                  </a:lnTo>
                  <a:lnTo>
                    <a:pt x="590016" y="2566708"/>
                  </a:lnTo>
                  <a:lnTo>
                    <a:pt x="579831" y="2566708"/>
                  </a:lnTo>
                  <a:lnTo>
                    <a:pt x="560349" y="2566708"/>
                  </a:lnTo>
                  <a:lnTo>
                    <a:pt x="560349" y="2580932"/>
                  </a:lnTo>
                  <a:lnTo>
                    <a:pt x="560349" y="2618321"/>
                  </a:lnTo>
                  <a:lnTo>
                    <a:pt x="552665" y="2625191"/>
                  </a:lnTo>
                  <a:lnTo>
                    <a:pt x="544296" y="2629420"/>
                  </a:lnTo>
                  <a:lnTo>
                    <a:pt x="536232" y="2631541"/>
                  </a:lnTo>
                  <a:lnTo>
                    <a:pt x="529463" y="2632138"/>
                  </a:lnTo>
                  <a:lnTo>
                    <a:pt x="519303" y="2630906"/>
                  </a:lnTo>
                  <a:lnTo>
                    <a:pt x="516458" y="2627249"/>
                  </a:lnTo>
                  <a:lnTo>
                    <a:pt x="511390" y="2620149"/>
                  </a:lnTo>
                  <a:lnTo>
                    <a:pt x="525221" y="2617343"/>
                  </a:lnTo>
                  <a:lnTo>
                    <a:pt x="533882" y="2611742"/>
                  </a:lnTo>
                  <a:lnTo>
                    <a:pt x="538353" y="2604351"/>
                  </a:lnTo>
                  <a:lnTo>
                    <a:pt x="539623" y="2596172"/>
                  </a:lnTo>
                  <a:lnTo>
                    <a:pt x="539623" y="2590889"/>
                  </a:lnTo>
                  <a:lnTo>
                    <a:pt x="536371" y="2586012"/>
                  </a:lnTo>
                  <a:lnTo>
                    <a:pt x="533527" y="2580932"/>
                  </a:lnTo>
                  <a:lnTo>
                    <a:pt x="560349" y="2580932"/>
                  </a:lnTo>
                  <a:lnTo>
                    <a:pt x="560349" y="2566708"/>
                  </a:lnTo>
                  <a:lnTo>
                    <a:pt x="473151" y="2566708"/>
                  </a:lnTo>
                  <a:lnTo>
                    <a:pt x="485343" y="2580932"/>
                  </a:lnTo>
                  <a:lnTo>
                    <a:pt x="517474" y="2580932"/>
                  </a:lnTo>
                  <a:lnTo>
                    <a:pt x="520319" y="2584183"/>
                  </a:lnTo>
                  <a:lnTo>
                    <a:pt x="521741" y="2588247"/>
                  </a:lnTo>
                  <a:lnTo>
                    <a:pt x="521741" y="2591701"/>
                  </a:lnTo>
                  <a:lnTo>
                    <a:pt x="519760" y="2599245"/>
                  </a:lnTo>
                  <a:lnTo>
                    <a:pt x="514096" y="2605748"/>
                  </a:lnTo>
                  <a:lnTo>
                    <a:pt x="505180" y="2610294"/>
                  </a:lnTo>
                  <a:lnTo>
                    <a:pt x="493471" y="2612021"/>
                  </a:lnTo>
                  <a:lnTo>
                    <a:pt x="499071" y="2626372"/>
                  </a:lnTo>
                  <a:lnTo>
                    <a:pt x="507022" y="2638361"/>
                  </a:lnTo>
                  <a:lnTo>
                    <a:pt x="518210" y="2646565"/>
                  </a:lnTo>
                  <a:lnTo>
                    <a:pt x="533527" y="2649613"/>
                  </a:lnTo>
                  <a:lnTo>
                    <a:pt x="545033" y="2645702"/>
                  </a:lnTo>
                  <a:lnTo>
                    <a:pt x="554024" y="2641384"/>
                  </a:lnTo>
                  <a:lnTo>
                    <a:pt x="560349" y="2635389"/>
                  </a:lnTo>
                  <a:lnTo>
                    <a:pt x="560349" y="2658148"/>
                  </a:lnTo>
                  <a:lnTo>
                    <a:pt x="581888" y="2670340"/>
                  </a:lnTo>
                  <a:lnTo>
                    <a:pt x="581888" y="2635389"/>
                  </a:lnTo>
                  <a:lnTo>
                    <a:pt x="581888" y="2632138"/>
                  </a:lnTo>
                  <a:lnTo>
                    <a:pt x="581888" y="2580932"/>
                  </a:lnTo>
                  <a:lnTo>
                    <a:pt x="592023" y="2580932"/>
                  </a:lnTo>
                  <a:lnTo>
                    <a:pt x="602208" y="2580932"/>
                  </a:lnTo>
                  <a:lnTo>
                    <a:pt x="602208" y="2658148"/>
                  </a:lnTo>
                  <a:lnTo>
                    <a:pt x="623747" y="2670340"/>
                  </a:lnTo>
                  <a:lnTo>
                    <a:pt x="623747" y="2580932"/>
                  </a:lnTo>
                  <a:lnTo>
                    <a:pt x="644067" y="2580932"/>
                  </a:lnTo>
                  <a:close/>
                </a:path>
                <a:path w="1424305" h="5899150">
                  <a:moveTo>
                    <a:pt x="686562" y="71628"/>
                  </a:moveTo>
                  <a:lnTo>
                    <a:pt x="671322" y="53848"/>
                  </a:lnTo>
                  <a:lnTo>
                    <a:pt x="618998" y="53848"/>
                  </a:lnTo>
                  <a:lnTo>
                    <a:pt x="606259" y="53848"/>
                  </a:lnTo>
                  <a:lnTo>
                    <a:pt x="160731" y="53848"/>
                  </a:lnTo>
                  <a:lnTo>
                    <a:pt x="175971" y="71628"/>
                  </a:lnTo>
                  <a:lnTo>
                    <a:pt x="261874" y="71628"/>
                  </a:lnTo>
                  <a:lnTo>
                    <a:pt x="261874" y="99060"/>
                  </a:lnTo>
                  <a:lnTo>
                    <a:pt x="261874" y="113284"/>
                  </a:lnTo>
                  <a:lnTo>
                    <a:pt x="261874" y="127508"/>
                  </a:lnTo>
                  <a:lnTo>
                    <a:pt x="250888" y="137642"/>
                  </a:lnTo>
                  <a:lnTo>
                    <a:pt x="243014" y="143446"/>
                  </a:lnTo>
                  <a:lnTo>
                    <a:pt x="236372" y="146291"/>
                  </a:lnTo>
                  <a:lnTo>
                    <a:pt x="229108" y="147574"/>
                  </a:lnTo>
                  <a:lnTo>
                    <a:pt x="215138" y="147574"/>
                  </a:lnTo>
                  <a:lnTo>
                    <a:pt x="209804" y="138938"/>
                  </a:lnTo>
                  <a:lnTo>
                    <a:pt x="209905" y="129032"/>
                  </a:lnTo>
                  <a:lnTo>
                    <a:pt x="210058" y="125984"/>
                  </a:lnTo>
                  <a:lnTo>
                    <a:pt x="211074" y="121412"/>
                  </a:lnTo>
                  <a:lnTo>
                    <a:pt x="218948" y="107442"/>
                  </a:lnTo>
                  <a:lnTo>
                    <a:pt x="226060" y="104648"/>
                  </a:lnTo>
                  <a:lnTo>
                    <a:pt x="236474" y="104648"/>
                  </a:lnTo>
                  <a:lnTo>
                    <a:pt x="240792" y="105156"/>
                  </a:lnTo>
                  <a:lnTo>
                    <a:pt x="250698" y="106172"/>
                  </a:lnTo>
                  <a:lnTo>
                    <a:pt x="254508" y="109220"/>
                  </a:lnTo>
                  <a:lnTo>
                    <a:pt x="261874" y="113284"/>
                  </a:lnTo>
                  <a:lnTo>
                    <a:pt x="261874" y="99060"/>
                  </a:lnTo>
                  <a:lnTo>
                    <a:pt x="257810" y="96774"/>
                  </a:lnTo>
                  <a:lnTo>
                    <a:pt x="251714" y="93472"/>
                  </a:lnTo>
                  <a:lnTo>
                    <a:pt x="248158" y="92202"/>
                  </a:lnTo>
                  <a:lnTo>
                    <a:pt x="241554" y="88900"/>
                  </a:lnTo>
                  <a:lnTo>
                    <a:pt x="236982" y="87122"/>
                  </a:lnTo>
                  <a:lnTo>
                    <a:pt x="229616" y="86106"/>
                  </a:lnTo>
                  <a:lnTo>
                    <a:pt x="225044" y="85598"/>
                  </a:lnTo>
                  <a:lnTo>
                    <a:pt x="223012" y="85598"/>
                  </a:lnTo>
                  <a:lnTo>
                    <a:pt x="190842" y="110528"/>
                  </a:lnTo>
                  <a:lnTo>
                    <a:pt x="188722" y="122936"/>
                  </a:lnTo>
                  <a:lnTo>
                    <a:pt x="192112" y="138252"/>
                  </a:lnTo>
                  <a:lnTo>
                    <a:pt x="201739" y="152146"/>
                  </a:lnTo>
                  <a:lnTo>
                    <a:pt x="216801" y="162229"/>
                  </a:lnTo>
                  <a:lnTo>
                    <a:pt x="236474" y="166116"/>
                  </a:lnTo>
                  <a:lnTo>
                    <a:pt x="243408" y="165265"/>
                  </a:lnTo>
                  <a:lnTo>
                    <a:pt x="249072" y="162979"/>
                  </a:lnTo>
                  <a:lnTo>
                    <a:pt x="261874" y="155448"/>
                  </a:lnTo>
                  <a:lnTo>
                    <a:pt x="261899" y="168173"/>
                  </a:lnTo>
                  <a:lnTo>
                    <a:pt x="288798" y="183388"/>
                  </a:lnTo>
                  <a:lnTo>
                    <a:pt x="288798" y="155448"/>
                  </a:lnTo>
                  <a:lnTo>
                    <a:pt x="288798" y="147574"/>
                  </a:lnTo>
                  <a:lnTo>
                    <a:pt x="288798" y="122936"/>
                  </a:lnTo>
                  <a:lnTo>
                    <a:pt x="294246" y="119087"/>
                  </a:lnTo>
                  <a:lnTo>
                    <a:pt x="301586" y="115570"/>
                  </a:lnTo>
                  <a:lnTo>
                    <a:pt x="309829" y="113004"/>
                  </a:lnTo>
                  <a:lnTo>
                    <a:pt x="318008" y="112014"/>
                  </a:lnTo>
                  <a:lnTo>
                    <a:pt x="323850" y="112268"/>
                  </a:lnTo>
                  <a:lnTo>
                    <a:pt x="332232" y="116586"/>
                  </a:lnTo>
                  <a:lnTo>
                    <a:pt x="332232" y="125984"/>
                  </a:lnTo>
                  <a:lnTo>
                    <a:pt x="331127" y="133045"/>
                  </a:lnTo>
                  <a:lnTo>
                    <a:pt x="327621" y="140906"/>
                  </a:lnTo>
                  <a:lnTo>
                    <a:pt x="321411" y="150202"/>
                  </a:lnTo>
                  <a:lnTo>
                    <a:pt x="312166" y="161544"/>
                  </a:lnTo>
                  <a:lnTo>
                    <a:pt x="331724" y="176022"/>
                  </a:lnTo>
                  <a:lnTo>
                    <a:pt x="340067" y="165849"/>
                  </a:lnTo>
                  <a:lnTo>
                    <a:pt x="346290" y="155740"/>
                  </a:lnTo>
                  <a:lnTo>
                    <a:pt x="350189" y="146050"/>
                  </a:lnTo>
                  <a:lnTo>
                    <a:pt x="351459" y="137642"/>
                  </a:lnTo>
                  <a:lnTo>
                    <a:pt x="351459" y="136652"/>
                  </a:lnTo>
                  <a:lnTo>
                    <a:pt x="348945" y="120726"/>
                  </a:lnTo>
                  <a:lnTo>
                    <a:pt x="344246" y="112014"/>
                  </a:lnTo>
                  <a:lnTo>
                    <a:pt x="340931" y="105854"/>
                  </a:lnTo>
                  <a:lnTo>
                    <a:pt x="339382" y="104648"/>
                  </a:lnTo>
                  <a:lnTo>
                    <a:pt x="332206" y="99060"/>
                  </a:lnTo>
                  <a:lnTo>
                    <a:pt x="328942" y="96520"/>
                  </a:lnTo>
                  <a:lnTo>
                    <a:pt x="327101" y="95084"/>
                  </a:lnTo>
                  <a:lnTo>
                    <a:pt x="307086" y="90932"/>
                  </a:lnTo>
                  <a:lnTo>
                    <a:pt x="302768" y="91186"/>
                  </a:lnTo>
                  <a:lnTo>
                    <a:pt x="293878" y="92456"/>
                  </a:lnTo>
                  <a:lnTo>
                    <a:pt x="288798" y="96520"/>
                  </a:lnTo>
                  <a:lnTo>
                    <a:pt x="288798" y="71628"/>
                  </a:lnTo>
                  <a:lnTo>
                    <a:pt x="364185" y="71628"/>
                  </a:lnTo>
                  <a:lnTo>
                    <a:pt x="376936" y="71628"/>
                  </a:lnTo>
                  <a:lnTo>
                    <a:pt x="489204" y="71628"/>
                  </a:lnTo>
                  <a:lnTo>
                    <a:pt x="489204" y="125476"/>
                  </a:lnTo>
                  <a:lnTo>
                    <a:pt x="479704" y="134429"/>
                  </a:lnTo>
                  <a:lnTo>
                    <a:pt x="469036" y="141668"/>
                  </a:lnTo>
                  <a:lnTo>
                    <a:pt x="456526" y="146913"/>
                  </a:lnTo>
                  <a:lnTo>
                    <a:pt x="441452" y="149860"/>
                  </a:lnTo>
                  <a:lnTo>
                    <a:pt x="427736" y="149860"/>
                  </a:lnTo>
                  <a:lnTo>
                    <a:pt x="419862" y="145796"/>
                  </a:lnTo>
                  <a:lnTo>
                    <a:pt x="419608" y="140208"/>
                  </a:lnTo>
                  <a:lnTo>
                    <a:pt x="421843" y="130937"/>
                  </a:lnTo>
                  <a:lnTo>
                    <a:pt x="427799" y="123761"/>
                  </a:lnTo>
                  <a:lnTo>
                    <a:pt x="436321" y="118211"/>
                  </a:lnTo>
                  <a:lnTo>
                    <a:pt x="446278" y="113792"/>
                  </a:lnTo>
                  <a:lnTo>
                    <a:pt x="464058" y="113792"/>
                  </a:lnTo>
                  <a:lnTo>
                    <a:pt x="448818" y="93218"/>
                  </a:lnTo>
                  <a:lnTo>
                    <a:pt x="376936" y="93218"/>
                  </a:lnTo>
                  <a:lnTo>
                    <a:pt x="392176" y="113030"/>
                  </a:lnTo>
                  <a:lnTo>
                    <a:pt x="408178" y="113030"/>
                  </a:lnTo>
                  <a:lnTo>
                    <a:pt x="403606" y="119380"/>
                  </a:lnTo>
                  <a:lnTo>
                    <a:pt x="402082" y="129032"/>
                  </a:lnTo>
                  <a:lnTo>
                    <a:pt x="402170" y="134429"/>
                  </a:lnTo>
                  <a:lnTo>
                    <a:pt x="405828" y="148031"/>
                  </a:lnTo>
                  <a:lnTo>
                    <a:pt x="415861" y="159321"/>
                  </a:lnTo>
                  <a:lnTo>
                    <a:pt x="430364" y="166903"/>
                  </a:lnTo>
                  <a:lnTo>
                    <a:pt x="447548" y="169672"/>
                  </a:lnTo>
                  <a:lnTo>
                    <a:pt x="458317" y="168148"/>
                  </a:lnTo>
                  <a:lnTo>
                    <a:pt x="469519" y="163931"/>
                  </a:lnTo>
                  <a:lnTo>
                    <a:pt x="480199" y="157353"/>
                  </a:lnTo>
                  <a:lnTo>
                    <a:pt x="488124" y="149860"/>
                  </a:lnTo>
                  <a:lnTo>
                    <a:pt x="489204" y="148844"/>
                  </a:lnTo>
                  <a:lnTo>
                    <a:pt x="489242" y="168173"/>
                  </a:lnTo>
                  <a:lnTo>
                    <a:pt x="516128" y="183388"/>
                  </a:lnTo>
                  <a:lnTo>
                    <a:pt x="516128" y="148844"/>
                  </a:lnTo>
                  <a:lnTo>
                    <a:pt x="516128" y="71628"/>
                  </a:lnTo>
                  <a:lnTo>
                    <a:pt x="522439" y="71628"/>
                  </a:lnTo>
                  <a:lnTo>
                    <a:pt x="541528" y="71628"/>
                  </a:lnTo>
                  <a:lnTo>
                    <a:pt x="568706" y="71628"/>
                  </a:lnTo>
                  <a:lnTo>
                    <a:pt x="572770" y="77470"/>
                  </a:lnTo>
                  <a:lnTo>
                    <a:pt x="574040" y="78994"/>
                  </a:lnTo>
                  <a:lnTo>
                    <a:pt x="574040" y="97536"/>
                  </a:lnTo>
                  <a:lnTo>
                    <a:pt x="563118" y="106426"/>
                  </a:lnTo>
                  <a:lnTo>
                    <a:pt x="554990" y="104648"/>
                  </a:lnTo>
                  <a:lnTo>
                    <a:pt x="554482" y="103632"/>
                  </a:lnTo>
                  <a:lnTo>
                    <a:pt x="538949" y="103632"/>
                  </a:lnTo>
                  <a:lnTo>
                    <a:pt x="533869" y="107188"/>
                  </a:lnTo>
                  <a:lnTo>
                    <a:pt x="533920" y="113284"/>
                  </a:lnTo>
                  <a:lnTo>
                    <a:pt x="536867" y="127279"/>
                  </a:lnTo>
                  <a:lnTo>
                    <a:pt x="548106" y="144564"/>
                  </a:lnTo>
                  <a:lnTo>
                    <a:pt x="570979" y="164947"/>
                  </a:lnTo>
                  <a:lnTo>
                    <a:pt x="608838" y="188506"/>
                  </a:lnTo>
                  <a:lnTo>
                    <a:pt x="617220" y="181102"/>
                  </a:lnTo>
                  <a:lnTo>
                    <a:pt x="596061" y="164833"/>
                  </a:lnTo>
                  <a:lnTo>
                    <a:pt x="582447" y="150596"/>
                  </a:lnTo>
                  <a:lnTo>
                    <a:pt x="575183" y="140487"/>
                  </a:lnTo>
                  <a:lnTo>
                    <a:pt x="573024" y="136652"/>
                  </a:lnTo>
                  <a:lnTo>
                    <a:pt x="584454" y="127495"/>
                  </a:lnTo>
                  <a:lnTo>
                    <a:pt x="591540" y="118592"/>
                  </a:lnTo>
                  <a:lnTo>
                    <a:pt x="595134" y="109829"/>
                  </a:lnTo>
                  <a:lnTo>
                    <a:pt x="595528" y="106426"/>
                  </a:lnTo>
                  <a:lnTo>
                    <a:pt x="596138" y="101092"/>
                  </a:lnTo>
                  <a:lnTo>
                    <a:pt x="596074" y="97536"/>
                  </a:lnTo>
                  <a:lnTo>
                    <a:pt x="595884" y="95250"/>
                  </a:lnTo>
                  <a:lnTo>
                    <a:pt x="595337" y="92202"/>
                  </a:lnTo>
                  <a:lnTo>
                    <a:pt x="593598" y="79756"/>
                  </a:lnTo>
                  <a:lnTo>
                    <a:pt x="587502" y="71628"/>
                  </a:lnTo>
                  <a:lnTo>
                    <a:pt x="621499" y="71628"/>
                  </a:lnTo>
                  <a:lnTo>
                    <a:pt x="634238" y="71628"/>
                  </a:lnTo>
                  <a:lnTo>
                    <a:pt x="634276" y="168173"/>
                  </a:lnTo>
                  <a:lnTo>
                    <a:pt x="661162" y="183388"/>
                  </a:lnTo>
                  <a:lnTo>
                    <a:pt x="661162" y="71628"/>
                  </a:lnTo>
                  <a:lnTo>
                    <a:pt x="686562" y="71628"/>
                  </a:lnTo>
                  <a:close/>
                </a:path>
                <a:path w="1424305" h="5899150">
                  <a:moveTo>
                    <a:pt x="796150" y="5742914"/>
                  </a:moveTo>
                  <a:lnTo>
                    <a:pt x="779386" y="5723356"/>
                  </a:lnTo>
                  <a:lnTo>
                    <a:pt x="721829" y="5723356"/>
                  </a:lnTo>
                  <a:lnTo>
                    <a:pt x="707821" y="5723356"/>
                  </a:lnTo>
                  <a:lnTo>
                    <a:pt x="579297" y="5723356"/>
                  </a:lnTo>
                  <a:lnTo>
                    <a:pt x="596061" y="5742914"/>
                  </a:lnTo>
                  <a:lnTo>
                    <a:pt x="669315" y="5742914"/>
                  </a:lnTo>
                  <a:lnTo>
                    <a:pt x="669315" y="5756326"/>
                  </a:lnTo>
                  <a:lnTo>
                    <a:pt x="636333" y="5756326"/>
                  </a:lnTo>
                  <a:lnTo>
                    <a:pt x="624801" y="5758281"/>
                  </a:lnTo>
                  <a:lnTo>
                    <a:pt x="616610" y="5763311"/>
                  </a:lnTo>
                  <a:lnTo>
                    <a:pt x="611708" y="5770232"/>
                  </a:lnTo>
                  <a:lnTo>
                    <a:pt x="610069" y="5777839"/>
                  </a:lnTo>
                  <a:lnTo>
                    <a:pt x="611060" y="5784608"/>
                  </a:lnTo>
                  <a:lnTo>
                    <a:pt x="614375" y="5790654"/>
                  </a:lnTo>
                  <a:lnTo>
                    <a:pt x="620560" y="5796661"/>
                  </a:lnTo>
                  <a:lnTo>
                    <a:pt x="630186" y="5803265"/>
                  </a:lnTo>
                  <a:lnTo>
                    <a:pt x="624001" y="5808294"/>
                  </a:lnTo>
                  <a:lnTo>
                    <a:pt x="613460" y="5832348"/>
                  </a:lnTo>
                  <a:lnTo>
                    <a:pt x="613486" y="5834773"/>
                  </a:lnTo>
                  <a:lnTo>
                    <a:pt x="616940" y="5846521"/>
                  </a:lnTo>
                  <a:lnTo>
                    <a:pt x="629424" y="5857125"/>
                  </a:lnTo>
                  <a:lnTo>
                    <a:pt x="653745" y="5866803"/>
                  </a:lnTo>
                  <a:lnTo>
                    <a:pt x="692772" y="5875960"/>
                  </a:lnTo>
                  <a:lnTo>
                    <a:pt x="692772" y="5866460"/>
                  </a:lnTo>
                  <a:lnTo>
                    <a:pt x="664375" y="5857557"/>
                  </a:lnTo>
                  <a:lnTo>
                    <a:pt x="647649" y="5850102"/>
                  </a:lnTo>
                  <a:lnTo>
                    <a:pt x="639737" y="5842724"/>
                  </a:lnTo>
                  <a:lnTo>
                    <a:pt x="637730" y="5833999"/>
                  </a:lnTo>
                  <a:lnTo>
                    <a:pt x="640816" y="5824436"/>
                  </a:lnTo>
                  <a:lnTo>
                    <a:pt x="675170" y="5809412"/>
                  </a:lnTo>
                  <a:lnTo>
                    <a:pt x="689432" y="5809412"/>
                  </a:lnTo>
                  <a:lnTo>
                    <a:pt x="699490" y="5812764"/>
                  </a:lnTo>
                  <a:lnTo>
                    <a:pt x="700595" y="5818352"/>
                  </a:lnTo>
                  <a:lnTo>
                    <a:pt x="698830" y="5825007"/>
                  </a:lnTo>
                  <a:lnTo>
                    <a:pt x="693750" y="5829046"/>
                  </a:lnTo>
                  <a:lnTo>
                    <a:pt x="675170" y="5836793"/>
                  </a:lnTo>
                  <a:lnTo>
                    <a:pt x="692213" y="5851601"/>
                  </a:lnTo>
                  <a:lnTo>
                    <a:pt x="701230" y="5846610"/>
                  </a:lnTo>
                  <a:lnTo>
                    <a:pt x="708596" y="5840806"/>
                  </a:lnTo>
                  <a:lnTo>
                    <a:pt x="713714" y="5833491"/>
                  </a:lnTo>
                  <a:lnTo>
                    <a:pt x="715975" y="5823940"/>
                  </a:lnTo>
                  <a:lnTo>
                    <a:pt x="714121" y="5812104"/>
                  </a:lnTo>
                  <a:lnTo>
                    <a:pt x="673214" y="5790412"/>
                  </a:lnTo>
                  <a:lnTo>
                    <a:pt x="664286" y="5790412"/>
                  </a:lnTo>
                  <a:lnTo>
                    <a:pt x="656450" y="5792089"/>
                  </a:lnTo>
                  <a:lnTo>
                    <a:pt x="648627" y="5794324"/>
                  </a:lnTo>
                  <a:lnTo>
                    <a:pt x="640803" y="5790971"/>
                  </a:lnTo>
                  <a:lnTo>
                    <a:pt x="637171" y="5790692"/>
                  </a:lnTo>
                  <a:lnTo>
                    <a:pt x="634682" y="5784608"/>
                  </a:lnTo>
                  <a:lnTo>
                    <a:pt x="634657" y="5780633"/>
                  </a:lnTo>
                  <a:lnTo>
                    <a:pt x="638289" y="5777001"/>
                  </a:lnTo>
                  <a:lnTo>
                    <a:pt x="699198" y="5777001"/>
                  </a:lnTo>
                  <a:lnTo>
                    <a:pt x="699198" y="5742914"/>
                  </a:lnTo>
                  <a:lnTo>
                    <a:pt x="724585" y="5742914"/>
                  </a:lnTo>
                  <a:lnTo>
                    <a:pt x="738593" y="5742914"/>
                  </a:lnTo>
                  <a:lnTo>
                    <a:pt x="738593" y="5849086"/>
                  </a:lnTo>
                  <a:lnTo>
                    <a:pt x="768210" y="5865850"/>
                  </a:lnTo>
                  <a:lnTo>
                    <a:pt x="768210" y="5742914"/>
                  </a:lnTo>
                  <a:lnTo>
                    <a:pt x="796150" y="5742914"/>
                  </a:lnTo>
                  <a:close/>
                </a:path>
                <a:path w="1424305" h="5899150">
                  <a:moveTo>
                    <a:pt x="909866" y="5791530"/>
                  </a:moveTo>
                  <a:lnTo>
                    <a:pt x="898601" y="5805563"/>
                  </a:lnTo>
                  <a:lnTo>
                    <a:pt x="886155" y="5816816"/>
                  </a:lnTo>
                  <a:lnTo>
                    <a:pt x="871880" y="5824296"/>
                  </a:lnTo>
                  <a:lnTo>
                    <a:pt x="855103" y="5827014"/>
                  </a:lnTo>
                  <a:lnTo>
                    <a:pt x="848766" y="5825960"/>
                  </a:lnTo>
                  <a:lnTo>
                    <a:pt x="843584" y="5824220"/>
                  </a:lnTo>
                  <a:lnTo>
                    <a:pt x="838288" y="5820803"/>
                  </a:lnTo>
                  <a:lnTo>
                    <a:pt x="831646" y="5814720"/>
                  </a:lnTo>
                  <a:lnTo>
                    <a:pt x="857300" y="5806186"/>
                  </a:lnTo>
                  <a:lnTo>
                    <a:pt x="873721" y="5795657"/>
                  </a:lnTo>
                  <a:lnTo>
                    <a:pt x="882446" y="5783758"/>
                  </a:lnTo>
                  <a:lnTo>
                    <a:pt x="884999" y="5771134"/>
                  </a:lnTo>
                  <a:lnTo>
                    <a:pt x="880897" y="5754725"/>
                  </a:lnTo>
                  <a:lnTo>
                    <a:pt x="871486" y="5742635"/>
                  </a:lnTo>
                  <a:lnTo>
                    <a:pt x="869111" y="5739600"/>
                  </a:lnTo>
                  <a:lnTo>
                    <a:pt x="850468" y="5728500"/>
                  </a:lnTo>
                  <a:lnTo>
                    <a:pt x="825766" y="5724195"/>
                  </a:lnTo>
                  <a:lnTo>
                    <a:pt x="822693" y="5724195"/>
                  </a:lnTo>
                  <a:lnTo>
                    <a:pt x="819619" y="5724474"/>
                  </a:lnTo>
                  <a:lnTo>
                    <a:pt x="815987" y="5724753"/>
                  </a:lnTo>
                  <a:lnTo>
                    <a:pt x="806996" y="5727077"/>
                  </a:lnTo>
                  <a:lnTo>
                    <a:pt x="800836" y="5731357"/>
                  </a:lnTo>
                  <a:lnTo>
                    <a:pt x="797293" y="5737364"/>
                  </a:lnTo>
                  <a:lnTo>
                    <a:pt x="796150" y="5744870"/>
                  </a:lnTo>
                  <a:lnTo>
                    <a:pt x="798029" y="5755322"/>
                  </a:lnTo>
                  <a:lnTo>
                    <a:pt x="803833" y="5765825"/>
                  </a:lnTo>
                  <a:lnTo>
                    <a:pt x="813828" y="5775287"/>
                  </a:lnTo>
                  <a:lnTo>
                    <a:pt x="828281" y="5782589"/>
                  </a:lnTo>
                  <a:lnTo>
                    <a:pt x="836383" y="5775884"/>
                  </a:lnTo>
                  <a:lnTo>
                    <a:pt x="829437" y="5769381"/>
                  </a:lnTo>
                  <a:lnTo>
                    <a:pt x="824763" y="5763666"/>
                  </a:lnTo>
                  <a:lnTo>
                    <a:pt x="845045" y="5742635"/>
                  </a:lnTo>
                  <a:lnTo>
                    <a:pt x="855941" y="5744591"/>
                  </a:lnTo>
                  <a:lnTo>
                    <a:pt x="862647" y="5751855"/>
                  </a:lnTo>
                  <a:lnTo>
                    <a:pt x="862647" y="5759678"/>
                  </a:lnTo>
                  <a:lnTo>
                    <a:pt x="858481" y="5772543"/>
                  </a:lnTo>
                  <a:lnTo>
                    <a:pt x="846061" y="5785282"/>
                  </a:lnTo>
                  <a:lnTo>
                    <a:pt x="825525" y="5795556"/>
                  </a:lnTo>
                  <a:lnTo>
                    <a:pt x="796988" y="5801030"/>
                  </a:lnTo>
                  <a:lnTo>
                    <a:pt x="816076" y="5820943"/>
                  </a:lnTo>
                  <a:lnTo>
                    <a:pt x="832891" y="5834773"/>
                  </a:lnTo>
                  <a:lnTo>
                    <a:pt x="849096" y="5842838"/>
                  </a:lnTo>
                  <a:lnTo>
                    <a:pt x="866279" y="5845454"/>
                  </a:lnTo>
                  <a:lnTo>
                    <a:pt x="877849" y="5844146"/>
                  </a:lnTo>
                  <a:lnTo>
                    <a:pt x="889025" y="5840184"/>
                  </a:lnTo>
                  <a:lnTo>
                    <a:pt x="899718" y="5833554"/>
                  </a:lnTo>
                  <a:lnTo>
                    <a:pt x="906830" y="5827014"/>
                  </a:lnTo>
                  <a:lnTo>
                    <a:pt x="909789" y="5824296"/>
                  </a:lnTo>
                  <a:lnTo>
                    <a:pt x="909866" y="5791530"/>
                  </a:lnTo>
                  <a:close/>
                </a:path>
                <a:path w="1424305" h="5899150">
                  <a:moveTo>
                    <a:pt x="967435" y="5742914"/>
                  </a:moveTo>
                  <a:lnTo>
                    <a:pt x="950658" y="5723356"/>
                  </a:lnTo>
                  <a:lnTo>
                    <a:pt x="879094" y="5723356"/>
                  </a:lnTo>
                  <a:lnTo>
                    <a:pt x="895858" y="5742914"/>
                  </a:lnTo>
                  <a:lnTo>
                    <a:pt x="909866" y="5742914"/>
                  </a:lnTo>
                  <a:lnTo>
                    <a:pt x="909866" y="5791530"/>
                  </a:lnTo>
                  <a:lnTo>
                    <a:pt x="909866" y="5849086"/>
                  </a:lnTo>
                  <a:lnTo>
                    <a:pt x="939495" y="5865850"/>
                  </a:lnTo>
                  <a:lnTo>
                    <a:pt x="939495" y="5742914"/>
                  </a:lnTo>
                  <a:lnTo>
                    <a:pt x="967435" y="5742914"/>
                  </a:lnTo>
                  <a:close/>
                </a:path>
                <a:path w="1424305" h="5899150">
                  <a:moveTo>
                    <a:pt x="1027391" y="15494"/>
                  </a:moveTo>
                  <a:lnTo>
                    <a:pt x="1009357" y="0"/>
                  </a:lnTo>
                  <a:lnTo>
                    <a:pt x="991323" y="15494"/>
                  </a:lnTo>
                  <a:lnTo>
                    <a:pt x="1009357" y="30988"/>
                  </a:lnTo>
                  <a:lnTo>
                    <a:pt x="1027391" y="15494"/>
                  </a:lnTo>
                  <a:close/>
                </a:path>
                <a:path w="1424305" h="5899150">
                  <a:moveTo>
                    <a:pt x="1118196" y="2297671"/>
                  </a:moveTo>
                  <a:lnTo>
                    <a:pt x="1103769" y="2285276"/>
                  </a:lnTo>
                  <a:lnTo>
                    <a:pt x="1089342" y="2297671"/>
                  </a:lnTo>
                  <a:lnTo>
                    <a:pt x="1103769" y="2310066"/>
                  </a:lnTo>
                  <a:lnTo>
                    <a:pt x="1118196" y="2297671"/>
                  </a:lnTo>
                  <a:close/>
                </a:path>
                <a:path w="1424305" h="5899150">
                  <a:moveTo>
                    <a:pt x="1121283" y="2342578"/>
                  </a:moveTo>
                  <a:lnTo>
                    <a:pt x="1109091" y="2328354"/>
                  </a:lnTo>
                  <a:lnTo>
                    <a:pt x="1012164" y="2328354"/>
                  </a:lnTo>
                  <a:lnTo>
                    <a:pt x="1001966" y="2328354"/>
                  </a:lnTo>
                  <a:lnTo>
                    <a:pt x="693115" y="2328354"/>
                  </a:lnTo>
                  <a:lnTo>
                    <a:pt x="705294" y="2342578"/>
                  </a:lnTo>
                  <a:lnTo>
                    <a:pt x="820140" y="2342578"/>
                  </a:lnTo>
                  <a:lnTo>
                    <a:pt x="820140" y="2359241"/>
                  </a:lnTo>
                  <a:lnTo>
                    <a:pt x="745159" y="2359241"/>
                  </a:lnTo>
                  <a:lnTo>
                    <a:pt x="756234" y="2367851"/>
                  </a:lnTo>
                  <a:lnTo>
                    <a:pt x="773607" y="2401913"/>
                  </a:lnTo>
                  <a:lnTo>
                    <a:pt x="773404" y="2404554"/>
                  </a:lnTo>
                  <a:lnTo>
                    <a:pt x="772388" y="2406993"/>
                  </a:lnTo>
                  <a:lnTo>
                    <a:pt x="770559" y="2409431"/>
                  </a:lnTo>
                  <a:lnTo>
                    <a:pt x="767715" y="2412276"/>
                  </a:lnTo>
                  <a:lnTo>
                    <a:pt x="764057" y="2414105"/>
                  </a:lnTo>
                  <a:lnTo>
                    <a:pt x="760399" y="2414105"/>
                  </a:lnTo>
                  <a:lnTo>
                    <a:pt x="747763" y="2408377"/>
                  </a:lnTo>
                  <a:lnTo>
                    <a:pt x="736447" y="2394343"/>
                  </a:lnTo>
                  <a:lnTo>
                    <a:pt x="727913" y="2376728"/>
                  </a:lnTo>
                  <a:lnTo>
                    <a:pt x="723620" y="2360257"/>
                  </a:lnTo>
                  <a:lnTo>
                    <a:pt x="715492" y="2368588"/>
                  </a:lnTo>
                  <a:lnTo>
                    <a:pt x="726313" y="2396020"/>
                  </a:lnTo>
                  <a:lnTo>
                    <a:pt x="737920" y="2415400"/>
                  </a:lnTo>
                  <a:lnTo>
                    <a:pt x="750557" y="2426957"/>
                  </a:lnTo>
                  <a:lnTo>
                    <a:pt x="764463" y="2430970"/>
                  </a:lnTo>
                  <a:lnTo>
                    <a:pt x="777582" y="2429116"/>
                  </a:lnTo>
                  <a:lnTo>
                    <a:pt x="787425" y="2423909"/>
                  </a:lnTo>
                  <a:lnTo>
                    <a:pt x="793610" y="2415883"/>
                  </a:lnTo>
                  <a:lnTo>
                    <a:pt x="793978" y="2414105"/>
                  </a:lnTo>
                  <a:lnTo>
                    <a:pt x="795756" y="2405570"/>
                  </a:lnTo>
                  <a:lnTo>
                    <a:pt x="794905" y="2398915"/>
                  </a:lnTo>
                  <a:lnTo>
                    <a:pt x="792429" y="2390940"/>
                  </a:lnTo>
                  <a:lnTo>
                    <a:pt x="788441" y="2382609"/>
                  </a:lnTo>
                  <a:lnTo>
                    <a:pt x="783158" y="2375090"/>
                  </a:lnTo>
                  <a:lnTo>
                    <a:pt x="820140" y="2375090"/>
                  </a:lnTo>
                  <a:lnTo>
                    <a:pt x="820140" y="2419794"/>
                  </a:lnTo>
                  <a:lnTo>
                    <a:pt x="841679" y="2431986"/>
                  </a:lnTo>
                  <a:lnTo>
                    <a:pt x="841679" y="2375090"/>
                  </a:lnTo>
                  <a:lnTo>
                    <a:pt x="841679" y="2342578"/>
                  </a:lnTo>
                  <a:lnTo>
                    <a:pt x="851801" y="2342578"/>
                  </a:lnTo>
                  <a:lnTo>
                    <a:pt x="861999" y="2342578"/>
                  </a:lnTo>
                  <a:lnTo>
                    <a:pt x="940638" y="2342578"/>
                  </a:lnTo>
                  <a:lnTo>
                    <a:pt x="940638" y="2363305"/>
                  </a:lnTo>
                  <a:lnTo>
                    <a:pt x="937996" y="2363711"/>
                  </a:lnTo>
                  <a:lnTo>
                    <a:pt x="935964" y="2363914"/>
                  </a:lnTo>
                  <a:lnTo>
                    <a:pt x="933323" y="2365133"/>
                  </a:lnTo>
                  <a:lnTo>
                    <a:pt x="929259" y="2366556"/>
                  </a:lnTo>
                  <a:lnTo>
                    <a:pt x="924788" y="2368791"/>
                  </a:lnTo>
                  <a:lnTo>
                    <a:pt x="919302" y="2372855"/>
                  </a:lnTo>
                  <a:lnTo>
                    <a:pt x="912710" y="2364943"/>
                  </a:lnTo>
                  <a:lnTo>
                    <a:pt x="905637" y="2360028"/>
                  </a:lnTo>
                  <a:lnTo>
                    <a:pt x="898321" y="2357501"/>
                  </a:lnTo>
                  <a:lnTo>
                    <a:pt x="891057" y="2356802"/>
                  </a:lnTo>
                  <a:lnTo>
                    <a:pt x="888212" y="2356802"/>
                  </a:lnTo>
                  <a:lnTo>
                    <a:pt x="862114" y="2384234"/>
                  </a:lnTo>
                  <a:lnTo>
                    <a:pt x="862812" y="2393810"/>
                  </a:lnTo>
                  <a:lnTo>
                    <a:pt x="867029" y="2404859"/>
                  </a:lnTo>
                  <a:lnTo>
                    <a:pt x="877252" y="2417127"/>
                  </a:lnTo>
                  <a:lnTo>
                    <a:pt x="896137" y="2431986"/>
                  </a:lnTo>
                  <a:lnTo>
                    <a:pt x="904468" y="2424874"/>
                  </a:lnTo>
                  <a:lnTo>
                    <a:pt x="889596" y="2414054"/>
                  </a:lnTo>
                  <a:lnTo>
                    <a:pt x="881049" y="2405519"/>
                  </a:lnTo>
                  <a:lnTo>
                    <a:pt x="877150" y="2398128"/>
                  </a:lnTo>
                  <a:lnTo>
                    <a:pt x="876249" y="2390940"/>
                  </a:lnTo>
                  <a:lnTo>
                    <a:pt x="876223" y="2380170"/>
                  </a:lnTo>
                  <a:lnTo>
                    <a:pt x="884555" y="2374074"/>
                  </a:lnTo>
                  <a:lnTo>
                    <a:pt x="901623" y="2374074"/>
                  </a:lnTo>
                  <a:lnTo>
                    <a:pt x="904062" y="2376106"/>
                  </a:lnTo>
                  <a:lnTo>
                    <a:pt x="910361" y="2381593"/>
                  </a:lnTo>
                  <a:lnTo>
                    <a:pt x="903452" y="2389314"/>
                  </a:lnTo>
                  <a:lnTo>
                    <a:pt x="917879" y="2401709"/>
                  </a:lnTo>
                  <a:lnTo>
                    <a:pt x="924801" y="2392375"/>
                  </a:lnTo>
                  <a:lnTo>
                    <a:pt x="930783" y="2385784"/>
                  </a:lnTo>
                  <a:lnTo>
                    <a:pt x="935990" y="2381504"/>
                  </a:lnTo>
                  <a:lnTo>
                    <a:pt x="940638" y="2379154"/>
                  </a:lnTo>
                  <a:lnTo>
                    <a:pt x="940638" y="2419794"/>
                  </a:lnTo>
                  <a:lnTo>
                    <a:pt x="962177" y="2431986"/>
                  </a:lnTo>
                  <a:lnTo>
                    <a:pt x="962177" y="2379154"/>
                  </a:lnTo>
                  <a:lnTo>
                    <a:pt x="962177" y="2374074"/>
                  </a:lnTo>
                  <a:lnTo>
                    <a:pt x="962177" y="2372855"/>
                  </a:lnTo>
                  <a:lnTo>
                    <a:pt x="962177" y="2342578"/>
                  </a:lnTo>
                  <a:lnTo>
                    <a:pt x="972299" y="2342578"/>
                  </a:lnTo>
                  <a:lnTo>
                    <a:pt x="982497" y="2342578"/>
                  </a:lnTo>
                  <a:lnTo>
                    <a:pt x="982497" y="2419794"/>
                  </a:lnTo>
                  <a:lnTo>
                    <a:pt x="1004036" y="2431986"/>
                  </a:lnTo>
                  <a:lnTo>
                    <a:pt x="1004036" y="2342578"/>
                  </a:lnTo>
                  <a:lnTo>
                    <a:pt x="1014158" y="2342578"/>
                  </a:lnTo>
                  <a:lnTo>
                    <a:pt x="1024356" y="2342578"/>
                  </a:lnTo>
                  <a:lnTo>
                    <a:pt x="1024356" y="2393988"/>
                  </a:lnTo>
                  <a:lnTo>
                    <a:pt x="1027811" y="2395613"/>
                  </a:lnTo>
                  <a:lnTo>
                    <a:pt x="1078204" y="2431986"/>
                  </a:lnTo>
                  <a:lnTo>
                    <a:pt x="1080833" y="2433840"/>
                  </a:lnTo>
                  <a:lnTo>
                    <a:pt x="1080833" y="2437904"/>
                  </a:lnTo>
                  <a:lnTo>
                    <a:pt x="1079004" y="2441359"/>
                  </a:lnTo>
                  <a:lnTo>
                    <a:pt x="1072515" y="2444610"/>
                  </a:lnTo>
                  <a:lnTo>
                    <a:pt x="1084300" y="2456192"/>
                  </a:lnTo>
                  <a:lnTo>
                    <a:pt x="1102779" y="2436888"/>
                  </a:lnTo>
                  <a:lnTo>
                    <a:pt x="1101979" y="2434044"/>
                  </a:lnTo>
                  <a:lnTo>
                    <a:pt x="1099540" y="2432215"/>
                  </a:lnTo>
                  <a:lnTo>
                    <a:pt x="1045895" y="2390940"/>
                  </a:lnTo>
                  <a:lnTo>
                    <a:pt x="1045895" y="2342578"/>
                  </a:lnTo>
                  <a:lnTo>
                    <a:pt x="1079423" y="2342578"/>
                  </a:lnTo>
                  <a:lnTo>
                    <a:pt x="1079423" y="2377732"/>
                  </a:lnTo>
                  <a:lnTo>
                    <a:pt x="1073124" y="2384234"/>
                  </a:lnTo>
                  <a:lnTo>
                    <a:pt x="1061948" y="2387079"/>
                  </a:lnTo>
                  <a:lnTo>
                    <a:pt x="1075347" y="2400490"/>
                  </a:lnTo>
                  <a:lnTo>
                    <a:pt x="1087755" y="2395499"/>
                  </a:lnTo>
                  <a:lnTo>
                    <a:pt x="1095616" y="2388959"/>
                  </a:lnTo>
                  <a:lnTo>
                    <a:pt x="1099756" y="2380653"/>
                  </a:lnTo>
                  <a:lnTo>
                    <a:pt x="1100950" y="2370417"/>
                  </a:lnTo>
                  <a:lnTo>
                    <a:pt x="1100950" y="2342578"/>
                  </a:lnTo>
                  <a:lnTo>
                    <a:pt x="1121283" y="2342578"/>
                  </a:lnTo>
                  <a:close/>
                </a:path>
                <a:path w="1424305" h="5899150">
                  <a:moveTo>
                    <a:pt x="1317256" y="71628"/>
                  </a:moveTo>
                  <a:lnTo>
                    <a:pt x="1302016" y="53848"/>
                  </a:lnTo>
                  <a:lnTo>
                    <a:pt x="1168666" y="53848"/>
                  </a:lnTo>
                  <a:lnTo>
                    <a:pt x="1149565" y="53848"/>
                  </a:lnTo>
                  <a:lnTo>
                    <a:pt x="1109992" y="53848"/>
                  </a:lnTo>
                  <a:lnTo>
                    <a:pt x="1125232" y="71628"/>
                  </a:lnTo>
                  <a:lnTo>
                    <a:pt x="1131582" y="71628"/>
                  </a:lnTo>
                  <a:lnTo>
                    <a:pt x="1131582" y="114808"/>
                  </a:lnTo>
                  <a:lnTo>
                    <a:pt x="1120851" y="125742"/>
                  </a:lnTo>
                  <a:lnTo>
                    <a:pt x="1110132" y="135242"/>
                  </a:lnTo>
                  <a:lnTo>
                    <a:pt x="1097495" y="142557"/>
                  </a:lnTo>
                  <a:lnTo>
                    <a:pt x="1080782" y="147066"/>
                  </a:lnTo>
                  <a:lnTo>
                    <a:pt x="1065530" y="145288"/>
                  </a:lnTo>
                  <a:lnTo>
                    <a:pt x="1065530" y="135636"/>
                  </a:lnTo>
                  <a:lnTo>
                    <a:pt x="1066634" y="132537"/>
                  </a:lnTo>
                  <a:lnTo>
                    <a:pt x="1071473" y="126492"/>
                  </a:lnTo>
                  <a:lnTo>
                    <a:pt x="1082357" y="119494"/>
                  </a:lnTo>
                  <a:lnTo>
                    <a:pt x="1101610" y="113538"/>
                  </a:lnTo>
                  <a:lnTo>
                    <a:pt x="1088390" y="102362"/>
                  </a:lnTo>
                  <a:lnTo>
                    <a:pt x="1076794" y="101219"/>
                  </a:lnTo>
                  <a:lnTo>
                    <a:pt x="1066812" y="98717"/>
                  </a:lnTo>
                  <a:lnTo>
                    <a:pt x="1059103" y="93967"/>
                  </a:lnTo>
                  <a:lnTo>
                    <a:pt x="1054366" y="86106"/>
                  </a:lnTo>
                  <a:lnTo>
                    <a:pt x="1057402" y="88138"/>
                  </a:lnTo>
                  <a:lnTo>
                    <a:pt x="1062494" y="90170"/>
                  </a:lnTo>
                  <a:lnTo>
                    <a:pt x="1068844" y="90170"/>
                  </a:lnTo>
                  <a:lnTo>
                    <a:pt x="1083043" y="87515"/>
                  </a:lnTo>
                  <a:lnTo>
                    <a:pt x="1085392" y="86106"/>
                  </a:lnTo>
                  <a:lnTo>
                    <a:pt x="1092746" y="81699"/>
                  </a:lnTo>
                  <a:lnTo>
                    <a:pt x="1096264" y="76962"/>
                  </a:lnTo>
                  <a:lnTo>
                    <a:pt x="1098308" y="74206"/>
                  </a:lnTo>
                  <a:lnTo>
                    <a:pt x="1100086" y="66548"/>
                  </a:lnTo>
                  <a:lnTo>
                    <a:pt x="1098486" y="59817"/>
                  </a:lnTo>
                  <a:lnTo>
                    <a:pt x="1096238" y="56642"/>
                  </a:lnTo>
                  <a:lnTo>
                    <a:pt x="1093419" y="52679"/>
                  </a:lnTo>
                  <a:lnTo>
                    <a:pt x="1084440" y="46443"/>
                  </a:lnTo>
                  <a:lnTo>
                    <a:pt x="1079754" y="45034"/>
                  </a:lnTo>
                  <a:lnTo>
                    <a:pt x="1079754" y="63246"/>
                  </a:lnTo>
                  <a:lnTo>
                    <a:pt x="1079754" y="71628"/>
                  </a:lnTo>
                  <a:lnTo>
                    <a:pt x="1075956" y="75438"/>
                  </a:lnTo>
                  <a:lnTo>
                    <a:pt x="1068324" y="76962"/>
                  </a:lnTo>
                  <a:lnTo>
                    <a:pt x="1060716" y="76962"/>
                  </a:lnTo>
                  <a:lnTo>
                    <a:pt x="1056386" y="75946"/>
                  </a:lnTo>
                  <a:lnTo>
                    <a:pt x="1052322" y="73406"/>
                  </a:lnTo>
                  <a:lnTo>
                    <a:pt x="1052080" y="71882"/>
                  </a:lnTo>
                  <a:lnTo>
                    <a:pt x="1052017" y="71628"/>
                  </a:lnTo>
                  <a:lnTo>
                    <a:pt x="1051814" y="70866"/>
                  </a:lnTo>
                  <a:lnTo>
                    <a:pt x="1051814" y="62484"/>
                  </a:lnTo>
                  <a:lnTo>
                    <a:pt x="1058938" y="56642"/>
                  </a:lnTo>
                  <a:lnTo>
                    <a:pt x="1069098" y="56642"/>
                  </a:lnTo>
                  <a:lnTo>
                    <a:pt x="1070876" y="57150"/>
                  </a:lnTo>
                  <a:lnTo>
                    <a:pt x="1073162" y="57658"/>
                  </a:lnTo>
                  <a:lnTo>
                    <a:pt x="1076210" y="59436"/>
                  </a:lnTo>
                  <a:lnTo>
                    <a:pt x="1079754" y="63246"/>
                  </a:lnTo>
                  <a:lnTo>
                    <a:pt x="1079754" y="45034"/>
                  </a:lnTo>
                  <a:lnTo>
                    <a:pt x="1071130" y="42418"/>
                  </a:lnTo>
                  <a:lnTo>
                    <a:pt x="1059688" y="42418"/>
                  </a:lnTo>
                  <a:lnTo>
                    <a:pt x="1047216" y="45669"/>
                  </a:lnTo>
                  <a:lnTo>
                    <a:pt x="1036840" y="52832"/>
                  </a:lnTo>
                  <a:lnTo>
                    <a:pt x="1029766" y="62852"/>
                  </a:lnTo>
                  <a:lnTo>
                    <a:pt x="1028522" y="68453"/>
                  </a:lnTo>
                  <a:lnTo>
                    <a:pt x="1016012" y="53848"/>
                  </a:lnTo>
                  <a:lnTo>
                    <a:pt x="878078" y="53848"/>
                  </a:lnTo>
                  <a:lnTo>
                    <a:pt x="858989" y="53848"/>
                  </a:lnTo>
                  <a:lnTo>
                    <a:pt x="840994" y="53848"/>
                  </a:lnTo>
                  <a:lnTo>
                    <a:pt x="840994" y="71628"/>
                  </a:lnTo>
                  <a:lnTo>
                    <a:pt x="840994" y="107950"/>
                  </a:lnTo>
                  <a:lnTo>
                    <a:pt x="835393" y="115646"/>
                  </a:lnTo>
                  <a:lnTo>
                    <a:pt x="829691" y="121475"/>
                  </a:lnTo>
                  <a:lnTo>
                    <a:pt x="824001" y="125310"/>
                  </a:lnTo>
                  <a:lnTo>
                    <a:pt x="818388" y="127000"/>
                  </a:lnTo>
                  <a:lnTo>
                    <a:pt x="813054" y="127000"/>
                  </a:lnTo>
                  <a:lnTo>
                    <a:pt x="802386" y="124460"/>
                  </a:lnTo>
                  <a:lnTo>
                    <a:pt x="802386" y="71628"/>
                  </a:lnTo>
                  <a:lnTo>
                    <a:pt x="840994" y="71628"/>
                  </a:lnTo>
                  <a:lnTo>
                    <a:pt x="840994" y="53848"/>
                  </a:lnTo>
                  <a:lnTo>
                    <a:pt x="747483" y="53848"/>
                  </a:lnTo>
                  <a:lnTo>
                    <a:pt x="762723" y="71628"/>
                  </a:lnTo>
                  <a:lnTo>
                    <a:pt x="775462" y="71628"/>
                  </a:lnTo>
                  <a:lnTo>
                    <a:pt x="775462" y="108712"/>
                  </a:lnTo>
                  <a:lnTo>
                    <a:pt x="778916" y="118008"/>
                  </a:lnTo>
                  <a:lnTo>
                    <a:pt x="787946" y="128524"/>
                  </a:lnTo>
                  <a:lnTo>
                    <a:pt x="800646" y="137147"/>
                  </a:lnTo>
                  <a:lnTo>
                    <a:pt x="815086" y="140716"/>
                  </a:lnTo>
                  <a:lnTo>
                    <a:pt x="775716" y="170942"/>
                  </a:lnTo>
                  <a:lnTo>
                    <a:pt x="786130" y="183388"/>
                  </a:lnTo>
                  <a:lnTo>
                    <a:pt x="840994" y="140208"/>
                  </a:lnTo>
                  <a:lnTo>
                    <a:pt x="840994" y="168148"/>
                  </a:lnTo>
                  <a:lnTo>
                    <a:pt x="867918" y="183388"/>
                  </a:lnTo>
                  <a:lnTo>
                    <a:pt x="867918" y="140208"/>
                  </a:lnTo>
                  <a:lnTo>
                    <a:pt x="867918" y="127000"/>
                  </a:lnTo>
                  <a:lnTo>
                    <a:pt x="867918" y="71628"/>
                  </a:lnTo>
                  <a:lnTo>
                    <a:pt x="874229" y="71628"/>
                  </a:lnTo>
                  <a:lnTo>
                    <a:pt x="893318" y="71628"/>
                  </a:lnTo>
                  <a:lnTo>
                    <a:pt x="978916" y="71628"/>
                  </a:lnTo>
                  <a:lnTo>
                    <a:pt x="978916" y="100330"/>
                  </a:lnTo>
                  <a:lnTo>
                    <a:pt x="978916" y="117348"/>
                  </a:lnTo>
                  <a:lnTo>
                    <a:pt x="978916" y="135636"/>
                  </a:lnTo>
                  <a:lnTo>
                    <a:pt x="973086" y="140970"/>
                  </a:lnTo>
                  <a:lnTo>
                    <a:pt x="962406" y="144780"/>
                  </a:lnTo>
                  <a:lnTo>
                    <a:pt x="947674" y="126403"/>
                  </a:lnTo>
                  <a:lnTo>
                    <a:pt x="947674" y="149352"/>
                  </a:lnTo>
                  <a:lnTo>
                    <a:pt x="942086" y="150622"/>
                  </a:lnTo>
                  <a:lnTo>
                    <a:pt x="938022" y="151384"/>
                  </a:lnTo>
                  <a:lnTo>
                    <a:pt x="932688" y="151384"/>
                  </a:lnTo>
                  <a:lnTo>
                    <a:pt x="922108" y="150583"/>
                  </a:lnTo>
                  <a:lnTo>
                    <a:pt x="912977" y="148043"/>
                  </a:lnTo>
                  <a:lnTo>
                    <a:pt x="906081" y="143560"/>
                  </a:lnTo>
                  <a:lnTo>
                    <a:pt x="902208" y="136906"/>
                  </a:lnTo>
                  <a:lnTo>
                    <a:pt x="903249" y="129133"/>
                  </a:lnTo>
                  <a:lnTo>
                    <a:pt x="906335" y="122529"/>
                  </a:lnTo>
                  <a:lnTo>
                    <a:pt x="911440" y="117005"/>
                  </a:lnTo>
                  <a:lnTo>
                    <a:pt x="918464" y="112522"/>
                  </a:lnTo>
                  <a:lnTo>
                    <a:pt x="947674" y="149352"/>
                  </a:lnTo>
                  <a:lnTo>
                    <a:pt x="947674" y="126403"/>
                  </a:lnTo>
                  <a:lnTo>
                    <a:pt x="936561" y="112522"/>
                  </a:lnTo>
                  <a:lnTo>
                    <a:pt x="932688" y="107696"/>
                  </a:lnTo>
                  <a:lnTo>
                    <a:pt x="939304" y="106426"/>
                  </a:lnTo>
                  <a:lnTo>
                    <a:pt x="945896" y="105664"/>
                  </a:lnTo>
                  <a:lnTo>
                    <a:pt x="952246" y="105664"/>
                  </a:lnTo>
                  <a:lnTo>
                    <a:pt x="962558" y="106921"/>
                  </a:lnTo>
                  <a:lnTo>
                    <a:pt x="970915" y="109982"/>
                  </a:lnTo>
                  <a:lnTo>
                    <a:pt x="976604" y="113804"/>
                  </a:lnTo>
                  <a:lnTo>
                    <a:pt x="978916" y="117348"/>
                  </a:lnTo>
                  <a:lnTo>
                    <a:pt x="978916" y="100330"/>
                  </a:lnTo>
                  <a:lnTo>
                    <a:pt x="966965" y="92519"/>
                  </a:lnTo>
                  <a:lnTo>
                    <a:pt x="955332" y="87985"/>
                  </a:lnTo>
                  <a:lnTo>
                    <a:pt x="944308" y="85864"/>
                  </a:lnTo>
                  <a:lnTo>
                    <a:pt x="934224" y="85344"/>
                  </a:lnTo>
                  <a:lnTo>
                    <a:pt x="917917" y="87985"/>
                  </a:lnTo>
                  <a:lnTo>
                    <a:pt x="884389" y="116840"/>
                  </a:lnTo>
                  <a:lnTo>
                    <a:pt x="884389" y="123952"/>
                  </a:lnTo>
                  <a:lnTo>
                    <a:pt x="889330" y="141122"/>
                  </a:lnTo>
                  <a:lnTo>
                    <a:pt x="902322" y="156375"/>
                  </a:lnTo>
                  <a:lnTo>
                    <a:pt x="920648" y="167284"/>
                  </a:lnTo>
                  <a:lnTo>
                    <a:pt x="941590" y="171450"/>
                  </a:lnTo>
                  <a:lnTo>
                    <a:pt x="951026" y="170675"/>
                  </a:lnTo>
                  <a:lnTo>
                    <a:pt x="960539" y="168249"/>
                  </a:lnTo>
                  <a:lnTo>
                    <a:pt x="969911" y="164058"/>
                  </a:lnTo>
                  <a:lnTo>
                    <a:pt x="978916" y="157988"/>
                  </a:lnTo>
                  <a:lnTo>
                    <a:pt x="978916" y="168148"/>
                  </a:lnTo>
                  <a:lnTo>
                    <a:pt x="1005840" y="183388"/>
                  </a:lnTo>
                  <a:lnTo>
                    <a:pt x="1005840" y="157988"/>
                  </a:lnTo>
                  <a:lnTo>
                    <a:pt x="1005840" y="151384"/>
                  </a:lnTo>
                  <a:lnTo>
                    <a:pt x="1005840" y="144780"/>
                  </a:lnTo>
                  <a:lnTo>
                    <a:pt x="1005840" y="105664"/>
                  </a:lnTo>
                  <a:lnTo>
                    <a:pt x="1005840" y="100330"/>
                  </a:lnTo>
                  <a:lnTo>
                    <a:pt x="1005840" y="71628"/>
                  </a:lnTo>
                  <a:lnTo>
                    <a:pt x="1027811" y="71628"/>
                  </a:lnTo>
                  <a:lnTo>
                    <a:pt x="1048816" y="107111"/>
                  </a:lnTo>
                  <a:lnTo>
                    <a:pt x="1063002" y="112268"/>
                  </a:lnTo>
                  <a:lnTo>
                    <a:pt x="1051547" y="117005"/>
                  </a:lnTo>
                  <a:lnTo>
                    <a:pt x="1043470" y="122720"/>
                  </a:lnTo>
                  <a:lnTo>
                    <a:pt x="1038669" y="128663"/>
                  </a:lnTo>
                  <a:lnTo>
                    <a:pt x="1037094" y="134112"/>
                  </a:lnTo>
                  <a:lnTo>
                    <a:pt x="1041222" y="147345"/>
                  </a:lnTo>
                  <a:lnTo>
                    <a:pt x="1050709" y="156883"/>
                  </a:lnTo>
                  <a:lnTo>
                    <a:pt x="1064628" y="162648"/>
                  </a:lnTo>
                  <a:lnTo>
                    <a:pt x="1082040" y="164592"/>
                  </a:lnTo>
                  <a:lnTo>
                    <a:pt x="1094854" y="162966"/>
                  </a:lnTo>
                  <a:lnTo>
                    <a:pt x="1106995" y="158280"/>
                  </a:lnTo>
                  <a:lnTo>
                    <a:pt x="1119047" y="150774"/>
                  </a:lnTo>
                  <a:lnTo>
                    <a:pt x="1123657" y="147066"/>
                  </a:lnTo>
                  <a:lnTo>
                    <a:pt x="1131582" y="140716"/>
                  </a:lnTo>
                  <a:lnTo>
                    <a:pt x="1131582" y="168148"/>
                  </a:lnTo>
                  <a:lnTo>
                    <a:pt x="1158506" y="183388"/>
                  </a:lnTo>
                  <a:lnTo>
                    <a:pt x="1158506" y="140716"/>
                  </a:lnTo>
                  <a:lnTo>
                    <a:pt x="1158506" y="71628"/>
                  </a:lnTo>
                  <a:lnTo>
                    <a:pt x="1164805" y="71628"/>
                  </a:lnTo>
                  <a:lnTo>
                    <a:pt x="1183906" y="71628"/>
                  </a:lnTo>
                  <a:lnTo>
                    <a:pt x="1264920" y="71628"/>
                  </a:lnTo>
                  <a:lnTo>
                    <a:pt x="1264920" y="98552"/>
                  </a:lnTo>
                  <a:lnTo>
                    <a:pt x="1181823" y="98552"/>
                  </a:lnTo>
                  <a:lnTo>
                    <a:pt x="1176235" y="103632"/>
                  </a:lnTo>
                  <a:lnTo>
                    <a:pt x="1176235" y="110490"/>
                  </a:lnTo>
                  <a:lnTo>
                    <a:pt x="1177886" y="118008"/>
                  </a:lnTo>
                  <a:lnTo>
                    <a:pt x="1206258" y="146050"/>
                  </a:lnTo>
                  <a:lnTo>
                    <a:pt x="1209814" y="146812"/>
                  </a:lnTo>
                  <a:lnTo>
                    <a:pt x="1212100" y="146812"/>
                  </a:lnTo>
                  <a:lnTo>
                    <a:pt x="1220762" y="142367"/>
                  </a:lnTo>
                  <a:lnTo>
                    <a:pt x="1225600" y="132537"/>
                  </a:lnTo>
                  <a:lnTo>
                    <a:pt x="1227988" y="122809"/>
                  </a:lnTo>
                  <a:lnTo>
                    <a:pt x="1229372" y="118364"/>
                  </a:lnTo>
                  <a:lnTo>
                    <a:pt x="1264920" y="118364"/>
                  </a:lnTo>
                  <a:lnTo>
                    <a:pt x="1264920" y="168148"/>
                  </a:lnTo>
                  <a:lnTo>
                    <a:pt x="1291844" y="183388"/>
                  </a:lnTo>
                  <a:lnTo>
                    <a:pt x="1291844" y="118364"/>
                  </a:lnTo>
                  <a:lnTo>
                    <a:pt x="1291844" y="71628"/>
                  </a:lnTo>
                  <a:lnTo>
                    <a:pt x="1317256" y="71628"/>
                  </a:lnTo>
                  <a:close/>
                </a:path>
                <a:path w="1424305" h="5899150">
                  <a:moveTo>
                    <a:pt x="1419733" y="5681167"/>
                  </a:moveTo>
                  <a:lnTo>
                    <a:pt x="1399895" y="5664124"/>
                  </a:lnTo>
                  <a:lnTo>
                    <a:pt x="1380058" y="5681167"/>
                  </a:lnTo>
                  <a:lnTo>
                    <a:pt x="1399895" y="5698210"/>
                  </a:lnTo>
                  <a:lnTo>
                    <a:pt x="1419733" y="5681167"/>
                  </a:lnTo>
                  <a:close/>
                </a:path>
                <a:path w="1424305" h="5899150">
                  <a:moveTo>
                    <a:pt x="1423962" y="5742914"/>
                  </a:moveTo>
                  <a:lnTo>
                    <a:pt x="1407210" y="5723356"/>
                  </a:lnTo>
                  <a:lnTo>
                    <a:pt x="1272527" y="5723356"/>
                  </a:lnTo>
                  <a:lnTo>
                    <a:pt x="1259916" y="5723356"/>
                  </a:lnTo>
                  <a:lnTo>
                    <a:pt x="1253045" y="5723356"/>
                  </a:lnTo>
                  <a:lnTo>
                    <a:pt x="1238567" y="5697321"/>
                  </a:lnTo>
                  <a:lnTo>
                    <a:pt x="1224749" y="5675858"/>
                  </a:lnTo>
                  <a:lnTo>
                    <a:pt x="1224394" y="5675300"/>
                  </a:lnTo>
                  <a:lnTo>
                    <a:pt x="1207655" y="5661241"/>
                  </a:lnTo>
                  <a:lnTo>
                    <a:pt x="1183919" y="5656300"/>
                  </a:lnTo>
                  <a:lnTo>
                    <a:pt x="1180287" y="5656300"/>
                  </a:lnTo>
                  <a:lnTo>
                    <a:pt x="1165479" y="5657697"/>
                  </a:lnTo>
                  <a:lnTo>
                    <a:pt x="1161567" y="5658256"/>
                  </a:lnTo>
                  <a:lnTo>
                    <a:pt x="1179728" y="5676417"/>
                  </a:lnTo>
                  <a:lnTo>
                    <a:pt x="1184478" y="5676417"/>
                  </a:lnTo>
                  <a:lnTo>
                    <a:pt x="1185037" y="5675858"/>
                  </a:lnTo>
                  <a:lnTo>
                    <a:pt x="1188948" y="5675858"/>
                  </a:lnTo>
                  <a:lnTo>
                    <a:pt x="1203655" y="5679160"/>
                  </a:lnTo>
                  <a:lnTo>
                    <a:pt x="1215872" y="5688850"/>
                  </a:lnTo>
                  <a:lnTo>
                    <a:pt x="1227416" y="5704624"/>
                  </a:lnTo>
                  <a:lnTo>
                    <a:pt x="1238427" y="5723356"/>
                  </a:lnTo>
                  <a:lnTo>
                    <a:pt x="1214970" y="5723356"/>
                  </a:lnTo>
                  <a:lnTo>
                    <a:pt x="1200962" y="5723356"/>
                  </a:lnTo>
                  <a:lnTo>
                    <a:pt x="1150429" y="5723356"/>
                  </a:lnTo>
                  <a:lnTo>
                    <a:pt x="1167206" y="5742914"/>
                  </a:lnTo>
                  <a:lnTo>
                    <a:pt x="1174178" y="5742914"/>
                  </a:lnTo>
                  <a:lnTo>
                    <a:pt x="1174178" y="5790412"/>
                  </a:lnTo>
                  <a:lnTo>
                    <a:pt x="1162392" y="5802439"/>
                  </a:lnTo>
                  <a:lnTo>
                    <a:pt x="1150645" y="5812866"/>
                  </a:lnTo>
                  <a:lnTo>
                    <a:pt x="1136700" y="5820943"/>
                  </a:lnTo>
                  <a:lnTo>
                    <a:pt x="1118311" y="5825896"/>
                  </a:lnTo>
                  <a:lnTo>
                    <a:pt x="1101534" y="5823940"/>
                  </a:lnTo>
                  <a:lnTo>
                    <a:pt x="1141209" y="5789015"/>
                  </a:lnTo>
                  <a:lnTo>
                    <a:pt x="1126680" y="5776722"/>
                  </a:lnTo>
                  <a:lnTo>
                    <a:pt x="1113917" y="5775464"/>
                  </a:lnTo>
                  <a:lnTo>
                    <a:pt x="1102931" y="5772709"/>
                  </a:lnTo>
                  <a:lnTo>
                    <a:pt x="1094473" y="5767489"/>
                  </a:lnTo>
                  <a:lnTo>
                    <a:pt x="1089253" y="5758840"/>
                  </a:lnTo>
                  <a:lnTo>
                    <a:pt x="1092606" y="5761075"/>
                  </a:lnTo>
                  <a:lnTo>
                    <a:pt x="1098194" y="5763311"/>
                  </a:lnTo>
                  <a:lnTo>
                    <a:pt x="1105166" y="5763311"/>
                  </a:lnTo>
                  <a:lnTo>
                    <a:pt x="1120800" y="5760390"/>
                  </a:lnTo>
                  <a:lnTo>
                    <a:pt x="1123378" y="5758840"/>
                  </a:lnTo>
                  <a:lnTo>
                    <a:pt x="1131468" y="5753989"/>
                  </a:lnTo>
                  <a:lnTo>
                    <a:pt x="1135341" y="5748782"/>
                  </a:lnTo>
                  <a:lnTo>
                    <a:pt x="1137589" y="5745746"/>
                  </a:lnTo>
                  <a:lnTo>
                    <a:pt x="1139545" y="5737326"/>
                  </a:lnTo>
                  <a:lnTo>
                    <a:pt x="1137780" y="5729922"/>
                  </a:lnTo>
                  <a:lnTo>
                    <a:pt x="1135303" y="5726430"/>
                  </a:lnTo>
                  <a:lnTo>
                    <a:pt x="1132205" y="5722061"/>
                  </a:lnTo>
                  <a:lnTo>
                    <a:pt x="1122324" y="5715203"/>
                  </a:lnTo>
                  <a:lnTo>
                    <a:pt x="1117193" y="5713654"/>
                  </a:lnTo>
                  <a:lnTo>
                    <a:pt x="1117193" y="5733694"/>
                  </a:lnTo>
                  <a:lnTo>
                    <a:pt x="1117193" y="5742914"/>
                  </a:lnTo>
                  <a:lnTo>
                    <a:pt x="1112989" y="5747105"/>
                  </a:lnTo>
                  <a:lnTo>
                    <a:pt x="1104607" y="5748782"/>
                  </a:lnTo>
                  <a:lnTo>
                    <a:pt x="1096238" y="5748782"/>
                  </a:lnTo>
                  <a:lnTo>
                    <a:pt x="1091476" y="5747664"/>
                  </a:lnTo>
                  <a:lnTo>
                    <a:pt x="1087018" y="5744870"/>
                  </a:lnTo>
                  <a:lnTo>
                    <a:pt x="1086739" y="5743194"/>
                  </a:lnTo>
                  <a:lnTo>
                    <a:pt x="1086446" y="5742076"/>
                  </a:lnTo>
                  <a:lnTo>
                    <a:pt x="1086446" y="5732856"/>
                  </a:lnTo>
                  <a:lnTo>
                    <a:pt x="1094282" y="5726430"/>
                  </a:lnTo>
                  <a:lnTo>
                    <a:pt x="1105458" y="5726430"/>
                  </a:lnTo>
                  <a:lnTo>
                    <a:pt x="1107401" y="5726989"/>
                  </a:lnTo>
                  <a:lnTo>
                    <a:pt x="1109929" y="5727547"/>
                  </a:lnTo>
                  <a:lnTo>
                    <a:pt x="1113282" y="5729503"/>
                  </a:lnTo>
                  <a:lnTo>
                    <a:pt x="1117193" y="5733694"/>
                  </a:lnTo>
                  <a:lnTo>
                    <a:pt x="1117193" y="5713654"/>
                  </a:lnTo>
                  <a:lnTo>
                    <a:pt x="1107694" y="5710783"/>
                  </a:lnTo>
                  <a:lnTo>
                    <a:pt x="1095108" y="5710783"/>
                  </a:lnTo>
                  <a:lnTo>
                    <a:pt x="1081379" y="5714365"/>
                  </a:lnTo>
                  <a:lnTo>
                    <a:pt x="1069975" y="5722239"/>
                  </a:lnTo>
                  <a:lnTo>
                    <a:pt x="1062189" y="5733262"/>
                  </a:lnTo>
                  <a:lnTo>
                    <a:pt x="1059307" y="5746267"/>
                  </a:lnTo>
                  <a:lnTo>
                    <a:pt x="1062329" y="5760745"/>
                  </a:lnTo>
                  <a:lnTo>
                    <a:pt x="1070648" y="5772810"/>
                  </a:lnTo>
                  <a:lnTo>
                    <a:pt x="1083157" y="5781941"/>
                  </a:lnTo>
                  <a:lnTo>
                    <a:pt x="1098740" y="5787618"/>
                  </a:lnTo>
                  <a:lnTo>
                    <a:pt x="1086154" y="5792825"/>
                  </a:lnTo>
                  <a:lnTo>
                    <a:pt x="1077264" y="5799112"/>
                  </a:lnTo>
                  <a:lnTo>
                    <a:pt x="1071994" y="5805652"/>
                  </a:lnTo>
                  <a:lnTo>
                    <a:pt x="1070254" y="5811647"/>
                  </a:lnTo>
                  <a:lnTo>
                    <a:pt x="1074788" y="5826201"/>
                  </a:lnTo>
                  <a:lnTo>
                    <a:pt x="1085227" y="5836691"/>
                  </a:lnTo>
                  <a:lnTo>
                    <a:pt x="1100543" y="5843041"/>
                  </a:lnTo>
                  <a:lnTo>
                    <a:pt x="1119695" y="5845175"/>
                  </a:lnTo>
                  <a:lnTo>
                    <a:pt x="1133792" y="5843397"/>
                  </a:lnTo>
                  <a:lnTo>
                    <a:pt x="1147152" y="5838228"/>
                  </a:lnTo>
                  <a:lnTo>
                    <a:pt x="1160411" y="5829973"/>
                  </a:lnTo>
                  <a:lnTo>
                    <a:pt x="1165479" y="5825896"/>
                  </a:lnTo>
                  <a:lnTo>
                    <a:pt x="1174178" y="5818911"/>
                  </a:lnTo>
                  <a:lnTo>
                    <a:pt x="1174178" y="5849086"/>
                  </a:lnTo>
                  <a:lnTo>
                    <a:pt x="1203807" y="5865850"/>
                  </a:lnTo>
                  <a:lnTo>
                    <a:pt x="1203807" y="5818911"/>
                  </a:lnTo>
                  <a:lnTo>
                    <a:pt x="1203807" y="5742914"/>
                  </a:lnTo>
                  <a:lnTo>
                    <a:pt x="1217726" y="5742914"/>
                  </a:lnTo>
                  <a:lnTo>
                    <a:pt x="1231734" y="5742914"/>
                  </a:lnTo>
                  <a:lnTo>
                    <a:pt x="1231734" y="5849086"/>
                  </a:lnTo>
                  <a:lnTo>
                    <a:pt x="1261364" y="5865850"/>
                  </a:lnTo>
                  <a:lnTo>
                    <a:pt x="1261364" y="5742914"/>
                  </a:lnTo>
                  <a:lnTo>
                    <a:pt x="1276680" y="5742914"/>
                  </a:lnTo>
                  <a:lnTo>
                    <a:pt x="1289304" y="5742914"/>
                  </a:lnTo>
                  <a:lnTo>
                    <a:pt x="1290688" y="5742914"/>
                  </a:lnTo>
                  <a:lnTo>
                    <a:pt x="1290688" y="5795721"/>
                  </a:lnTo>
                  <a:lnTo>
                    <a:pt x="1364742" y="5865850"/>
                  </a:lnTo>
                  <a:lnTo>
                    <a:pt x="1368374" y="5868416"/>
                  </a:lnTo>
                  <a:lnTo>
                    <a:pt x="1368374" y="5874004"/>
                  </a:lnTo>
                  <a:lnTo>
                    <a:pt x="1365846" y="5878754"/>
                  </a:lnTo>
                  <a:lnTo>
                    <a:pt x="1356918" y="5883224"/>
                  </a:lnTo>
                  <a:lnTo>
                    <a:pt x="1373111" y="5899150"/>
                  </a:lnTo>
                  <a:lnTo>
                    <a:pt x="1398549" y="5872607"/>
                  </a:lnTo>
                  <a:lnTo>
                    <a:pt x="1397419" y="5868695"/>
                  </a:lnTo>
                  <a:lnTo>
                    <a:pt x="1394066" y="5866181"/>
                  </a:lnTo>
                  <a:lnTo>
                    <a:pt x="1320317" y="5809412"/>
                  </a:lnTo>
                  <a:lnTo>
                    <a:pt x="1320317" y="5742914"/>
                  </a:lnTo>
                  <a:lnTo>
                    <a:pt x="1366418" y="5742914"/>
                  </a:lnTo>
                  <a:lnTo>
                    <a:pt x="1366418" y="5781192"/>
                  </a:lnTo>
                  <a:lnTo>
                    <a:pt x="1364818" y="5788469"/>
                  </a:lnTo>
                  <a:lnTo>
                    <a:pt x="1360157" y="5794959"/>
                  </a:lnTo>
                  <a:lnTo>
                    <a:pt x="1352626" y="5800293"/>
                  </a:lnTo>
                  <a:lnTo>
                    <a:pt x="1342377" y="5804103"/>
                  </a:lnTo>
                  <a:lnTo>
                    <a:pt x="1360817" y="5822543"/>
                  </a:lnTo>
                  <a:lnTo>
                    <a:pt x="1394371" y="5795276"/>
                  </a:lnTo>
                  <a:lnTo>
                    <a:pt x="1396022" y="5742914"/>
                  </a:lnTo>
                  <a:lnTo>
                    <a:pt x="1423962" y="5742914"/>
                  </a:lnTo>
                  <a:close/>
                </a:path>
              </a:pathLst>
            </a:custGeom>
            <a:solidFill>
              <a:srgbClr val="000000"/>
            </a:solidFill>
          </p:spPr>
          <p:txBody>
            <a:bodyPr wrap="square" lIns="0" tIns="0" rIns="0" bIns="0" rtlCol="0"/>
            <a:lstStyle/>
            <a:p>
              <a:endParaRPr sz="1235"/>
            </a:p>
          </p:txBody>
        </p:sp>
        <p:pic>
          <p:nvPicPr>
            <p:cNvPr id="15" name="object 15"/>
            <p:cNvPicPr/>
            <p:nvPr/>
          </p:nvPicPr>
          <p:blipFill>
            <a:blip r:embed="rId8" cstate="print"/>
            <a:stretch>
              <a:fillRect/>
            </a:stretch>
          </p:blipFill>
          <p:spPr>
            <a:xfrm>
              <a:off x="2455513" y="7420179"/>
              <a:ext cx="131597" cy="91526"/>
            </a:xfrm>
            <a:prstGeom prst="rect">
              <a:avLst/>
            </a:prstGeom>
          </p:spPr>
        </p:pic>
      </p:gr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53736" y="1364566"/>
            <a:ext cx="4036919" cy="5293320"/>
            <a:chOff x="227232" y="227228"/>
            <a:chExt cx="4575175" cy="7318375"/>
          </a:xfrm>
        </p:grpSpPr>
        <p:sp>
          <p:nvSpPr>
            <p:cNvPr id="3" name="object 3"/>
            <p:cNvSpPr/>
            <p:nvPr/>
          </p:nvSpPr>
          <p:spPr>
            <a:xfrm>
              <a:off x="228603" y="228600"/>
              <a:ext cx="4572000" cy="7315200"/>
            </a:xfrm>
            <a:custGeom>
              <a:avLst/>
              <a:gdLst/>
              <a:ahLst/>
              <a:cxnLst/>
              <a:rect l="l" t="t" r="r" b="b"/>
              <a:pathLst>
                <a:path w="4572000" h="7315200">
                  <a:moveTo>
                    <a:pt x="4571996" y="0"/>
                  </a:moveTo>
                  <a:lnTo>
                    <a:pt x="0" y="0"/>
                  </a:lnTo>
                  <a:lnTo>
                    <a:pt x="0" y="7315196"/>
                  </a:lnTo>
                  <a:lnTo>
                    <a:pt x="4571996" y="7315196"/>
                  </a:lnTo>
                  <a:lnTo>
                    <a:pt x="4571996" y="0"/>
                  </a:lnTo>
                  <a:close/>
                </a:path>
              </a:pathLst>
            </a:custGeom>
            <a:solidFill>
              <a:srgbClr val="FFFF7F"/>
            </a:solidFill>
          </p:spPr>
          <p:txBody>
            <a:bodyPr wrap="square" lIns="0" tIns="0" rIns="0" bIns="0" rtlCol="0"/>
            <a:lstStyle/>
            <a:p>
              <a:endParaRPr sz="1235"/>
            </a:p>
          </p:txBody>
        </p:sp>
        <p:sp>
          <p:nvSpPr>
            <p:cNvPr id="4" name="object 4"/>
            <p:cNvSpPr/>
            <p:nvPr/>
          </p:nvSpPr>
          <p:spPr>
            <a:xfrm>
              <a:off x="228603" y="228600"/>
              <a:ext cx="4572000" cy="7315200"/>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sz="1235"/>
            </a:p>
          </p:txBody>
        </p:sp>
        <p:sp>
          <p:nvSpPr>
            <p:cNvPr id="5" name="object 5"/>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pic>
          <p:nvPicPr>
            <p:cNvPr id="6" name="object 6"/>
            <p:cNvPicPr/>
            <p:nvPr/>
          </p:nvPicPr>
          <p:blipFill>
            <a:blip r:embed="rId2" cstate="print"/>
            <a:stretch>
              <a:fillRect/>
            </a:stretch>
          </p:blipFill>
          <p:spPr>
            <a:xfrm>
              <a:off x="744641" y="3691151"/>
              <a:ext cx="2168528" cy="1000000"/>
            </a:xfrm>
            <a:prstGeom prst="rect">
              <a:avLst/>
            </a:prstGeom>
          </p:spPr>
        </p:pic>
        <p:pic>
          <p:nvPicPr>
            <p:cNvPr id="7" name="object 7"/>
            <p:cNvPicPr/>
            <p:nvPr/>
          </p:nvPicPr>
          <p:blipFill>
            <a:blip r:embed="rId3" cstate="print"/>
            <a:stretch>
              <a:fillRect/>
            </a:stretch>
          </p:blipFill>
          <p:spPr>
            <a:xfrm>
              <a:off x="2913166" y="3583202"/>
              <a:ext cx="1546228" cy="1108242"/>
            </a:xfrm>
            <a:prstGeom prst="rect">
              <a:avLst/>
            </a:prstGeom>
          </p:spPr>
        </p:pic>
        <p:pic>
          <p:nvPicPr>
            <p:cNvPr id="8" name="object 8"/>
            <p:cNvPicPr/>
            <p:nvPr/>
          </p:nvPicPr>
          <p:blipFill>
            <a:blip r:embed="rId4" cstate="print"/>
            <a:stretch>
              <a:fillRect/>
            </a:stretch>
          </p:blipFill>
          <p:spPr>
            <a:xfrm>
              <a:off x="744134" y="5560592"/>
              <a:ext cx="1546862" cy="1319040"/>
            </a:xfrm>
            <a:prstGeom prst="rect">
              <a:avLst/>
            </a:prstGeom>
          </p:spPr>
        </p:pic>
        <p:sp>
          <p:nvSpPr>
            <p:cNvPr id="9" name="object 9"/>
            <p:cNvSpPr/>
            <p:nvPr/>
          </p:nvSpPr>
          <p:spPr>
            <a:xfrm>
              <a:off x="1225454" y="795766"/>
              <a:ext cx="2857500" cy="512445"/>
            </a:xfrm>
            <a:custGeom>
              <a:avLst/>
              <a:gdLst/>
              <a:ahLst/>
              <a:cxnLst/>
              <a:rect l="l" t="t" r="r" b="b"/>
              <a:pathLst>
                <a:path w="2857500" h="512444">
                  <a:moveTo>
                    <a:pt x="1724354" y="0"/>
                  </a:moveTo>
                  <a:lnTo>
                    <a:pt x="1675086" y="870"/>
                  </a:lnTo>
                  <a:lnTo>
                    <a:pt x="1625819" y="3243"/>
                  </a:lnTo>
                  <a:lnTo>
                    <a:pt x="1576552" y="7277"/>
                  </a:lnTo>
                  <a:lnTo>
                    <a:pt x="1527284" y="13131"/>
                  </a:lnTo>
                  <a:lnTo>
                    <a:pt x="1478017" y="20962"/>
                  </a:lnTo>
                  <a:lnTo>
                    <a:pt x="1379483" y="40898"/>
                  </a:lnTo>
                  <a:lnTo>
                    <a:pt x="1330215" y="48730"/>
                  </a:lnTo>
                  <a:lnTo>
                    <a:pt x="1280948" y="54584"/>
                  </a:lnTo>
                  <a:lnTo>
                    <a:pt x="1231681" y="58619"/>
                  </a:lnTo>
                  <a:lnTo>
                    <a:pt x="1182414" y="60992"/>
                  </a:lnTo>
                  <a:lnTo>
                    <a:pt x="1133147" y="61863"/>
                  </a:lnTo>
                  <a:lnTo>
                    <a:pt x="1083880" y="61388"/>
                  </a:lnTo>
                  <a:lnTo>
                    <a:pt x="1034613" y="59727"/>
                  </a:lnTo>
                  <a:lnTo>
                    <a:pt x="985346" y="57037"/>
                  </a:lnTo>
                  <a:lnTo>
                    <a:pt x="936079" y="53478"/>
                  </a:lnTo>
                  <a:lnTo>
                    <a:pt x="886811" y="49206"/>
                  </a:lnTo>
                  <a:lnTo>
                    <a:pt x="837544" y="44380"/>
                  </a:lnTo>
                  <a:lnTo>
                    <a:pt x="788277" y="39159"/>
                  </a:lnTo>
                  <a:lnTo>
                    <a:pt x="689742" y="28163"/>
                  </a:lnTo>
                  <a:lnTo>
                    <a:pt x="591208" y="17483"/>
                  </a:lnTo>
                  <a:lnTo>
                    <a:pt x="541940" y="12657"/>
                  </a:lnTo>
                  <a:lnTo>
                    <a:pt x="492673" y="8386"/>
                  </a:lnTo>
                  <a:lnTo>
                    <a:pt x="443406" y="4826"/>
                  </a:lnTo>
                  <a:lnTo>
                    <a:pt x="394138" y="2136"/>
                  </a:lnTo>
                  <a:lnTo>
                    <a:pt x="344871" y="474"/>
                  </a:lnTo>
                  <a:lnTo>
                    <a:pt x="295604" y="0"/>
                  </a:lnTo>
                  <a:lnTo>
                    <a:pt x="246336" y="870"/>
                  </a:lnTo>
                  <a:lnTo>
                    <a:pt x="197069" y="3243"/>
                  </a:lnTo>
                  <a:lnTo>
                    <a:pt x="147802" y="7277"/>
                  </a:lnTo>
                  <a:lnTo>
                    <a:pt x="98534" y="13131"/>
                  </a:lnTo>
                  <a:lnTo>
                    <a:pt x="49267" y="20962"/>
                  </a:lnTo>
                  <a:lnTo>
                    <a:pt x="0" y="30930"/>
                  </a:lnTo>
                  <a:lnTo>
                    <a:pt x="0" y="481020"/>
                  </a:lnTo>
                  <a:lnTo>
                    <a:pt x="49267" y="471052"/>
                  </a:lnTo>
                  <a:lnTo>
                    <a:pt x="98534" y="463220"/>
                  </a:lnTo>
                  <a:lnTo>
                    <a:pt x="147802" y="457366"/>
                  </a:lnTo>
                  <a:lnTo>
                    <a:pt x="197069" y="453331"/>
                  </a:lnTo>
                  <a:lnTo>
                    <a:pt x="246336" y="450958"/>
                  </a:lnTo>
                  <a:lnTo>
                    <a:pt x="295604" y="450088"/>
                  </a:lnTo>
                  <a:lnTo>
                    <a:pt x="344871" y="450562"/>
                  </a:lnTo>
                  <a:lnTo>
                    <a:pt x="394138" y="452223"/>
                  </a:lnTo>
                  <a:lnTo>
                    <a:pt x="443406" y="454913"/>
                  </a:lnTo>
                  <a:lnTo>
                    <a:pt x="492673" y="458473"/>
                  </a:lnTo>
                  <a:lnTo>
                    <a:pt x="541940" y="462745"/>
                  </a:lnTo>
                  <a:lnTo>
                    <a:pt x="591208" y="467570"/>
                  </a:lnTo>
                  <a:lnTo>
                    <a:pt x="640475" y="472792"/>
                  </a:lnTo>
                  <a:lnTo>
                    <a:pt x="739010" y="483788"/>
                  </a:lnTo>
                  <a:lnTo>
                    <a:pt x="837544" y="494468"/>
                  </a:lnTo>
                  <a:lnTo>
                    <a:pt x="886811" y="499293"/>
                  </a:lnTo>
                  <a:lnTo>
                    <a:pt x="936079" y="503565"/>
                  </a:lnTo>
                  <a:lnTo>
                    <a:pt x="985346" y="507125"/>
                  </a:lnTo>
                  <a:lnTo>
                    <a:pt x="1034613" y="509815"/>
                  </a:lnTo>
                  <a:lnTo>
                    <a:pt x="1083880" y="511476"/>
                  </a:lnTo>
                  <a:lnTo>
                    <a:pt x="1133147" y="511951"/>
                  </a:lnTo>
                  <a:lnTo>
                    <a:pt x="1182414" y="511081"/>
                  </a:lnTo>
                  <a:lnTo>
                    <a:pt x="1231681" y="508708"/>
                  </a:lnTo>
                  <a:lnTo>
                    <a:pt x="1280948" y="504673"/>
                  </a:lnTo>
                  <a:lnTo>
                    <a:pt x="1330215" y="498820"/>
                  </a:lnTo>
                  <a:lnTo>
                    <a:pt x="1379483" y="490988"/>
                  </a:lnTo>
                  <a:lnTo>
                    <a:pt x="1478017" y="471052"/>
                  </a:lnTo>
                  <a:lnTo>
                    <a:pt x="1527284" y="463220"/>
                  </a:lnTo>
                  <a:lnTo>
                    <a:pt x="1576552" y="457366"/>
                  </a:lnTo>
                  <a:lnTo>
                    <a:pt x="1625819" y="453331"/>
                  </a:lnTo>
                  <a:lnTo>
                    <a:pt x="1675086" y="450958"/>
                  </a:lnTo>
                  <a:lnTo>
                    <a:pt x="1724354" y="450088"/>
                  </a:lnTo>
                  <a:lnTo>
                    <a:pt x="1773621" y="450562"/>
                  </a:lnTo>
                  <a:lnTo>
                    <a:pt x="1822888" y="452223"/>
                  </a:lnTo>
                  <a:lnTo>
                    <a:pt x="1872156" y="454913"/>
                  </a:lnTo>
                  <a:lnTo>
                    <a:pt x="1921423" y="458473"/>
                  </a:lnTo>
                  <a:lnTo>
                    <a:pt x="1970690" y="462745"/>
                  </a:lnTo>
                  <a:lnTo>
                    <a:pt x="2019958" y="467570"/>
                  </a:lnTo>
                  <a:lnTo>
                    <a:pt x="2069225" y="472792"/>
                  </a:lnTo>
                  <a:lnTo>
                    <a:pt x="2167760" y="483788"/>
                  </a:lnTo>
                  <a:lnTo>
                    <a:pt x="2266294" y="494468"/>
                  </a:lnTo>
                  <a:lnTo>
                    <a:pt x="2315561" y="499293"/>
                  </a:lnTo>
                  <a:lnTo>
                    <a:pt x="2364829" y="503565"/>
                  </a:lnTo>
                  <a:lnTo>
                    <a:pt x="2414096" y="507125"/>
                  </a:lnTo>
                  <a:lnTo>
                    <a:pt x="2463363" y="509815"/>
                  </a:lnTo>
                  <a:lnTo>
                    <a:pt x="2512630" y="511476"/>
                  </a:lnTo>
                  <a:lnTo>
                    <a:pt x="2561897" y="511951"/>
                  </a:lnTo>
                  <a:lnTo>
                    <a:pt x="2611164" y="511081"/>
                  </a:lnTo>
                  <a:lnTo>
                    <a:pt x="2660431" y="508708"/>
                  </a:lnTo>
                  <a:lnTo>
                    <a:pt x="2709698" y="504673"/>
                  </a:lnTo>
                  <a:lnTo>
                    <a:pt x="2758965" y="498820"/>
                  </a:lnTo>
                  <a:lnTo>
                    <a:pt x="2808233" y="490988"/>
                  </a:lnTo>
                  <a:lnTo>
                    <a:pt x="2857500" y="481020"/>
                  </a:lnTo>
                  <a:lnTo>
                    <a:pt x="2857500" y="30930"/>
                  </a:lnTo>
                  <a:lnTo>
                    <a:pt x="2808233" y="40898"/>
                  </a:lnTo>
                  <a:lnTo>
                    <a:pt x="2758965" y="48730"/>
                  </a:lnTo>
                  <a:lnTo>
                    <a:pt x="2709698" y="54584"/>
                  </a:lnTo>
                  <a:lnTo>
                    <a:pt x="2660431" y="58619"/>
                  </a:lnTo>
                  <a:lnTo>
                    <a:pt x="2611164" y="60992"/>
                  </a:lnTo>
                  <a:lnTo>
                    <a:pt x="2561897" y="61863"/>
                  </a:lnTo>
                  <a:lnTo>
                    <a:pt x="2512630" y="61388"/>
                  </a:lnTo>
                  <a:lnTo>
                    <a:pt x="2463363" y="59727"/>
                  </a:lnTo>
                  <a:lnTo>
                    <a:pt x="2414096" y="57037"/>
                  </a:lnTo>
                  <a:lnTo>
                    <a:pt x="2364829" y="53478"/>
                  </a:lnTo>
                  <a:lnTo>
                    <a:pt x="2315561" y="49206"/>
                  </a:lnTo>
                  <a:lnTo>
                    <a:pt x="2266294" y="44380"/>
                  </a:lnTo>
                  <a:lnTo>
                    <a:pt x="2217027" y="39159"/>
                  </a:lnTo>
                  <a:lnTo>
                    <a:pt x="2118492" y="28163"/>
                  </a:lnTo>
                  <a:lnTo>
                    <a:pt x="2019958" y="17483"/>
                  </a:lnTo>
                  <a:lnTo>
                    <a:pt x="1970690" y="12657"/>
                  </a:lnTo>
                  <a:lnTo>
                    <a:pt x="1921423" y="8386"/>
                  </a:lnTo>
                  <a:lnTo>
                    <a:pt x="1872156" y="4826"/>
                  </a:lnTo>
                  <a:lnTo>
                    <a:pt x="1822888" y="2136"/>
                  </a:lnTo>
                  <a:lnTo>
                    <a:pt x="1773621" y="474"/>
                  </a:lnTo>
                  <a:lnTo>
                    <a:pt x="1724354" y="0"/>
                  </a:lnTo>
                  <a:close/>
                </a:path>
              </a:pathLst>
            </a:custGeom>
            <a:solidFill>
              <a:srgbClr val="FFE572"/>
            </a:solidFill>
          </p:spPr>
          <p:txBody>
            <a:bodyPr wrap="square" lIns="0" tIns="0" rIns="0" bIns="0" rtlCol="0"/>
            <a:lstStyle/>
            <a:p>
              <a:endParaRPr sz="1235"/>
            </a:p>
          </p:txBody>
        </p:sp>
        <p:sp>
          <p:nvSpPr>
            <p:cNvPr id="10" name="object 10"/>
            <p:cNvSpPr/>
            <p:nvPr/>
          </p:nvSpPr>
          <p:spPr>
            <a:xfrm>
              <a:off x="1225454" y="795766"/>
              <a:ext cx="2857500" cy="512445"/>
            </a:xfrm>
            <a:custGeom>
              <a:avLst/>
              <a:gdLst/>
              <a:ahLst/>
              <a:cxnLst/>
              <a:rect l="l" t="t" r="r" b="b"/>
              <a:pathLst>
                <a:path w="2857500" h="512444">
                  <a:moveTo>
                    <a:pt x="0" y="30930"/>
                  </a:moveTo>
                  <a:lnTo>
                    <a:pt x="49267" y="20962"/>
                  </a:lnTo>
                  <a:lnTo>
                    <a:pt x="98534" y="13131"/>
                  </a:lnTo>
                  <a:lnTo>
                    <a:pt x="147802" y="7277"/>
                  </a:lnTo>
                  <a:lnTo>
                    <a:pt x="197069" y="3243"/>
                  </a:lnTo>
                  <a:lnTo>
                    <a:pt x="246336" y="870"/>
                  </a:lnTo>
                  <a:lnTo>
                    <a:pt x="295604" y="0"/>
                  </a:lnTo>
                  <a:lnTo>
                    <a:pt x="344871" y="474"/>
                  </a:lnTo>
                  <a:lnTo>
                    <a:pt x="394138" y="2136"/>
                  </a:lnTo>
                  <a:lnTo>
                    <a:pt x="443406" y="4826"/>
                  </a:lnTo>
                  <a:lnTo>
                    <a:pt x="492673" y="8386"/>
                  </a:lnTo>
                  <a:lnTo>
                    <a:pt x="541940" y="12657"/>
                  </a:lnTo>
                  <a:lnTo>
                    <a:pt x="591208" y="17483"/>
                  </a:lnTo>
                  <a:lnTo>
                    <a:pt x="640475" y="22704"/>
                  </a:lnTo>
                  <a:lnTo>
                    <a:pt x="689742" y="28163"/>
                  </a:lnTo>
                  <a:lnTo>
                    <a:pt x="739010" y="33700"/>
                  </a:lnTo>
                  <a:lnTo>
                    <a:pt x="788277" y="39159"/>
                  </a:lnTo>
                  <a:lnTo>
                    <a:pt x="837544" y="44380"/>
                  </a:lnTo>
                  <a:lnTo>
                    <a:pt x="886811" y="49206"/>
                  </a:lnTo>
                  <a:lnTo>
                    <a:pt x="936079" y="53478"/>
                  </a:lnTo>
                  <a:lnTo>
                    <a:pt x="985346" y="57037"/>
                  </a:lnTo>
                  <a:lnTo>
                    <a:pt x="1034613" y="59727"/>
                  </a:lnTo>
                  <a:lnTo>
                    <a:pt x="1083880" y="61388"/>
                  </a:lnTo>
                  <a:lnTo>
                    <a:pt x="1133147" y="61863"/>
                  </a:lnTo>
                  <a:lnTo>
                    <a:pt x="1182414" y="60992"/>
                  </a:lnTo>
                  <a:lnTo>
                    <a:pt x="1231681" y="58619"/>
                  </a:lnTo>
                  <a:lnTo>
                    <a:pt x="1280948" y="54584"/>
                  </a:lnTo>
                  <a:lnTo>
                    <a:pt x="1330215" y="48730"/>
                  </a:lnTo>
                  <a:lnTo>
                    <a:pt x="1379483" y="40898"/>
                  </a:lnTo>
                  <a:lnTo>
                    <a:pt x="1428750" y="30930"/>
                  </a:lnTo>
                  <a:lnTo>
                    <a:pt x="1478017" y="20962"/>
                  </a:lnTo>
                  <a:lnTo>
                    <a:pt x="1527284" y="13131"/>
                  </a:lnTo>
                  <a:lnTo>
                    <a:pt x="1576552" y="7277"/>
                  </a:lnTo>
                  <a:lnTo>
                    <a:pt x="1625819" y="3243"/>
                  </a:lnTo>
                  <a:lnTo>
                    <a:pt x="1675086" y="870"/>
                  </a:lnTo>
                  <a:lnTo>
                    <a:pt x="1724354" y="0"/>
                  </a:lnTo>
                  <a:lnTo>
                    <a:pt x="1773621" y="474"/>
                  </a:lnTo>
                  <a:lnTo>
                    <a:pt x="1822888" y="2136"/>
                  </a:lnTo>
                  <a:lnTo>
                    <a:pt x="1872156" y="4826"/>
                  </a:lnTo>
                  <a:lnTo>
                    <a:pt x="1921423" y="8386"/>
                  </a:lnTo>
                  <a:lnTo>
                    <a:pt x="1970690" y="12657"/>
                  </a:lnTo>
                  <a:lnTo>
                    <a:pt x="2019958" y="17483"/>
                  </a:lnTo>
                  <a:lnTo>
                    <a:pt x="2069225" y="22704"/>
                  </a:lnTo>
                  <a:lnTo>
                    <a:pt x="2118492" y="28163"/>
                  </a:lnTo>
                  <a:lnTo>
                    <a:pt x="2167760" y="33700"/>
                  </a:lnTo>
                  <a:lnTo>
                    <a:pt x="2217027" y="39159"/>
                  </a:lnTo>
                  <a:lnTo>
                    <a:pt x="2266294" y="44380"/>
                  </a:lnTo>
                  <a:lnTo>
                    <a:pt x="2315561" y="49206"/>
                  </a:lnTo>
                  <a:lnTo>
                    <a:pt x="2364829" y="53478"/>
                  </a:lnTo>
                  <a:lnTo>
                    <a:pt x="2414096" y="57037"/>
                  </a:lnTo>
                  <a:lnTo>
                    <a:pt x="2463363" y="59727"/>
                  </a:lnTo>
                  <a:lnTo>
                    <a:pt x="2512630" y="61388"/>
                  </a:lnTo>
                  <a:lnTo>
                    <a:pt x="2561897" y="61863"/>
                  </a:lnTo>
                  <a:lnTo>
                    <a:pt x="2611164" y="60992"/>
                  </a:lnTo>
                  <a:lnTo>
                    <a:pt x="2660431" y="58619"/>
                  </a:lnTo>
                  <a:lnTo>
                    <a:pt x="2709698" y="54584"/>
                  </a:lnTo>
                  <a:lnTo>
                    <a:pt x="2758965" y="48730"/>
                  </a:lnTo>
                  <a:lnTo>
                    <a:pt x="2808233" y="40898"/>
                  </a:lnTo>
                  <a:lnTo>
                    <a:pt x="2857500" y="30930"/>
                  </a:lnTo>
                  <a:lnTo>
                    <a:pt x="2857500" y="481020"/>
                  </a:lnTo>
                  <a:lnTo>
                    <a:pt x="2808233" y="490988"/>
                  </a:lnTo>
                  <a:lnTo>
                    <a:pt x="2758965" y="498820"/>
                  </a:lnTo>
                  <a:lnTo>
                    <a:pt x="2709698" y="504673"/>
                  </a:lnTo>
                  <a:lnTo>
                    <a:pt x="2660431" y="508708"/>
                  </a:lnTo>
                  <a:lnTo>
                    <a:pt x="2611164" y="511081"/>
                  </a:lnTo>
                  <a:lnTo>
                    <a:pt x="2561897" y="511951"/>
                  </a:lnTo>
                  <a:lnTo>
                    <a:pt x="2512630" y="511476"/>
                  </a:lnTo>
                  <a:lnTo>
                    <a:pt x="2463363" y="509815"/>
                  </a:lnTo>
                  <a:lnTo>
                    <a:pt x="2414096" y="507125"/>
                  </a:lnTo>
                  <a:lnTo>
                    <a:pt x="2364829" y="503565"/>
                  </a:lnTo>
                  <a:lnTo>
                    <a:pt x="2315561" y="499293"/>
                  </a:lnTo>
                  <a:lnTo>
                    <a:pt x="2266294" y="494468"/>
                  </a:lnTo>
                  <a:lnTo>
                    <a:pt x="2217027" y="489246"/>
                  </a:lnTo>
                  <a:lnTo>
                    <a:pt x="2167760" y="483788"/>
                  </a:lnTo>
                  <a:lnTo>
                    <a:pt x="2118492" y="478250"/>
                  </a:lnTo>
                  <a:lnTo>
                    <a:pt x="2069225" y="472792"/>
                  </a:lnTo>
                  <a:lnTo>
                    <a:pt x="2019958" y="467570"/>
                  </a:lnTo>
                  <a:lnTo>
                    <a:pt x="1970690" y="462745"/>
                  </a:lnTo>
                  <a:lnTo>
                    <a:pt x="1921423" y="458473"/>
                  </a:lnTo>
                  <a:lnTo>
                    <a:pt x="1872156" y="454913"/>
                  </a:lnTo>
                  <a:lnTo>
                    <a:pt x="1822888" y="452223"/>
                  </a:lnTo>
                  <a:lnTo>
                    <a:pt x="1773621" y="450562"/>
                  </a:lnTo>
                  <a:lnTo>
                    <a:pt x="1724354" y="450088"/>
                  </a:lnTo>
                  <a:lnTo>
                    <a:pt x="1675086" y="450958"/>
                  </a:lnTo>
                  <a:lnTo>
                    <a:pt x="1625819" y="453331"/>
                  </a:lnTo>
                  <a:lnTo>
                    <a:pt x="1576552" y="457366"/>
                  </a:lnTo>
                  <a:lnTo>
                    <a:pt x="1527284" y="463220"/>
                  </a:lnTo>
                  <a:lnTo>
                    <a:pt x="1478017" y="471052"/>
                  </a:lnTo>
                  <a:lnTo>
                    <a:pt x="1428750" y="481020"/>
                  </a:lnTo>
                  <a:lnTo>
                    <a:pt x="1379483" y="490988"/>
                  </a:lnTo>
                  <a:lnTo>
                    <a:pt x="1330215" y="498820"/>
                  </a:lnTo>
                  <a:lnTo>
                    <a:pt x="1280948" y="504673"/>
                  </a:lnTo>
                  <a:lnTo>
                    <a:pt x="1231681" y="508708"/>
                  </a:lnTo>
                  <a:lnTo>
                    <a:pt x="1182414" y="511081"/>
                  </a:lnTo>
                  <a:lnTo>
                    <a:pt x="1133147" y="511951"/>
                  </a:lnTo>
                  <a:lnTo>
                    <a:pt x="1083880" y="511476"/>
                  </a:lnTo>
                  <a:lnTo>
                    <a:pt x="1034613" y="509815"/>
                  </a:lnTo>
                  <a:lnTo>
                    <a:pt x="985346" y="507125"/>
                  </a:lnTo>
                  <a:lnTo>
                    <a:pt x="936079" y="503565"/>
                  </a:lnTo>
                  <a:lnTo>
                    <a:pt x="886811" y="499293"/>
                  </a:lnTo>
                  <a:lnTo>
                    <a:pt x="837544" y="494468"/>
                  </a:lnTo>
                  <a:lnTo>
                    <a:pt x="788277" y="489246"/>
                  </a:lnTo>
                  <a:lnTo>
                    <a:pt x="739010" y="483788"/>
                  </a:lnTo>
                  <a:lnTo>
                    <a:pt x="689742" y="478250"/>
                  </a:lnTo>
                  <a:lnTo>
                    <a:pt x="640475" y="472792"/>
                  </a:lnTo>
                  <a:lnTo>
                    <a:pt x="591208" y="467570"/>
                  </a:lnTo>
                  <a:lnTo>
                    <a:pt x="541940" y="462745"/>
                  </a:lnTo>
                  <a:lnTo>
                    <a:pt x="492673" y="458473"/>
                  </a:lnTo>
                  <a:lnTo>
                    <a:pt x="443406" y="454913"/>
                  </a:lnTo>
                  <a:lnTo>
                    <a:pt x="394138" y="452223"/>
                  </a:lnTo>
                  <a:lnTo>
                    <a:pt x="344871" y="450562"/>
                  </a:lnTo>
                  <a:lnTo>
                    <a:pt x="295604" y="450088"/>
                  </a:lnTo>
                  <a:lnTo>
                    <a:pt x="246336" y="450958"/>
                  </a:lnTo>
                  <a:lnTo>
                    <a:pt x="197069" y="453331"/>
                  </a:lnTo>
                  <a:lnTo>
                    <a:pt x="147802" y="457366"/>
                  </a:lnTo>
                  <a:lnTo>
                    <a:pt x="98534" y="463220"/>
                  </a:lnTo>
                  <a:lnTo>
                    <a:pt x="49267" y="471052"/>
                  </a:lnTo>
                  <a:lnTo>
                    <a:pt x="0" y="481020"/>
                  </a:lnTo>
                  <a:lnTo>
                    <a:pt x="0" y="30930"/>
                  </a:lnTo>
                  <a:close/>
                </a:path>
              </a:pathLst>
            </a:custGeom>
            <a:ln w="12701">
              <a:solidFill>
                <a:srgbClr val="000000"/>
              </a:solidFill>
            </a:ln>
          </p:spPr>
          <p:txBody>
            <a:bodyPr wrap="square" lIns="0" tIns="0" rIns="0" bIns="0" rtlCol="0"/>
            <a:lstStyle/>
            <a:p>
              <a:endParaRPr sz="1235"/>
            </a:p>
          </p:txBody>
        </p:sp>
        <p:pic>
          <p:nvPicPr>
            <p:cNvPr id="11" name="object 11"/>
            <p:cNvPicPr/>
            <p:nvPr/>
          </p:nvPicPr>
          <p:blipFill>
            <a:blip r:embed="rId5" cstate="print"/>
            <a:stretch>
              <a:fillRect/>
            </a:stretch>
          </p:blipFill>
          <p:spPr>
            <a:xfrm>
              <a:off x="282561" y="351090"/>
              <a:ext cx="865522" cy="1030028"/>
            </a:xfrm>
            <a:prstGeom prst="rect">
              <a:avLst/>
            </a:prstGeom>
          </p:spPr>
        </p:pic>
        <p:sp>
          <p:nvSpPr>
            <p:cNvPr id="12" name="object 12"/>
            <p:cNvSpPr/>
            <p:nvPr/>
          </p:nvSpPr>
          <p:spPr>
            <a:xfrm>
              <a:off x="2314357" y="5605404"/>
              <a:ext cx="2180590" cy="1438275"/>
            </a:xfrm>
            <a:custGeom>
              <a:avLst/>
              <a:gdLst/>
              <a:ahLst/>
              <a:cxnLst/>
              <a:rect l="l" t="t" r="r" b="b"/>
              <a:pathLst>
                <a:path w="2180590" h="1438275">
                  <a:moveTo>
                    <a:pt x="1345750" y="0"/>
                  </a:moveTo>
                  <a:lnTo>
                    <a:pt x="1295423" y="282"/>
                  </a:lnTo>
                  <a:lnTo>
                    <a:pt x="1245605" y="3050"/>
                  </a:lnTo>
                  <a:lnTo>
                    <a:pt x="1196400" y="8245"/>
                  </a:lnTo>
                  <a:lnTo>
                    <a:pt x="1147914" y="15808"/>
                  </a:lnTo>
                  <a:lnTo>
                    <a:pt x="1100252" y="25682"/>
                  </a:lnTo>
                  <a:lnTo>
                    <a:pt x="1053519" y="37807"/>
                  </a:lnTo>
                  <a:lnTo>
                    <a:pt x="1007821" y="52126"/>
                  </a:lnTo>
                  <a:lnTo>
                    <a:pt x="963264" y="68578"/>
                  </a:lnTo>
                  <a:lnTo>
                    <a:pt x="919952" y="87107"/>
                  </a:lnTo>
                  <a:lnTo>
                    <a:pt x="877991" y="107653"/>
                  </a:lnTo>
                  <a:lnTo>
                    <a:pt x="837486" y="130157"/>
                  </a:lnTo>
                  <a:lnTo>
                    <a:pt x="798542" y="154562"/>
                  </a:lnTo>
                  <a:lnTo>
                    <a:pt x="761266" y="180809"/>
                  </a:lnTo>
                  <a:lnTo>
                    <a:pt x="725761" y="208839"/>
                  </a:lnTo>
                  <a:lnTo>
                    <a:pt x="692134" y="238594"/>
                  </a:lnTo>
                  <a:lnTo>
                    <a:pt x="660490" y="270015"/>
                  </a:lnTo>
                  <a:lnTo>
                    <a:pt x="630934" y="303043"/>
                  </a:lnTo>
                  <a:lnTo>
                    <a:pt x="603572" y="337621"/>
                  </a:lnTo>
                  <a:lnTo>
                    <a:pt x="578509" y="373689"/>
                  </a:lnTo>
                  <a:lnTo>
                    <a:pt x="555850" y="411189"/>
                  </a:lnTo>
                  <a:lnTo>
                    <a:pt x="535700" y="450063"/>
                  </a:lnTo>
                  <a:lnTo>
                    <a:pt x="518166" y="490252"/>
                  </a:lnTo>
                  <a:lnTo>
                    <a:pt x="503351" y="531697"/>
                  </a:lnTo>
                  <a:lnTo>
                    <a:pt x="491363" y="574340"/>
                  </a:lnTo>
                  <a:lnTo>
                    <a:pt x="0" y="707180"/>
                  </a:lnTo>
                  <a:lnTo>
                    <a:pt x="487932" y="848787"/>
                  </a:lnTo>
                  <a:lnTo>
                    <a:pt x="499494" y="893785"/>
                  </a:lnTo>
                  <a:lnTo>
                    <a:pt x="514294" y="937677"/>
                  </a:lnTo>
                  <a:lnTo>
                    <a:pt x="532223" y="980370"/>
                  </a:lnTo>
                  <a:lnTo>
                    <a:pt x="553172" y="1021769"/>
                  </a:lnTo>
                  <a:lnTo>
                    <a:pt x="577031" y="1061780"/>
                  </a:lnTo>
                  <a:lnTo>
                    <a:pt x="603691" y="1100309"/>
                  </a:lnTo>
                  <a:lnTo>
                    <a:pt x="633044" y="1137261"/>
                  </a:lnTo>
                  <a:lnTo>
                    <a:pt x="664979" y="1172544"/>
                  </a:lnTo>
                  <a:lnTo>
                    <a:pt x="699387" y="1206061"/>
                  </a:lnTo>
                  <a:lnTo>
                    <a:pt x="736159" y="1237720"/>
                  </a:lnTo>
                  <a:lnTo>
                    <a:pt x="775186" y="1267427"/>
                  </a:lnTo>
                  <a:lnTo>
                    <a:pt x="816357" y="1295086"/>
                  </a:lnTo>
                  <a:lnTo>
                    <a:pt x="859565" y="1320605"/>
                  </a:lnTo>
                  <a:lnTo>
                    <a:pt x="904699" y="1343889"/>
                  </a:lnTo>
                  <a:lnTo>
                    <a:pt x="951651" y="1364843"/>
                  </a:lnTo>
                  <a:lnTo>
                    <a:pt x="1000311" y="1383374"/>
                  </a:lnTo>
                  <a:lnTo>
                    <a:pt x="1050569" y="1399388"/>
                  </a:lnTo>
                  <a:lnTo>
                    <a:pt x="1102317" y="1412790"/>
                  </a:lnTo>
                  <a:lnTo>
                    <a:pt x="1155444" y="1423487"/>
                  </a:lnTo>
                  <a:lnTo>
                    <a:pt x="1206663" y="1431015"/>
                  </a:lnTo>
                  <a:lnTo>
                    <a:pt x="1257690" y="1435882"/>
                  </a:lnTo>
                  <a:lnTo>
                    <a:pt x="1308419" y="1438145"/>
                  </a:lnTo>
                  <a:lnTo>
                    <a:pt x="1358745" y="1437864"/>
                  </a:lnTo>
                  <a:lnTo>
                    <a:pt x="1408564" y="1435097"/>
                  </a:lnTo>
                  <a:lnTo>
                    <a:pt x="1457769" y="1429902"/>
                  </a:lnTo>
                  <a:lnTo>
                    <a:pt x="1506255" y="1422338"/>
                  </a:lnTo>
                  <a:lnTo>
                    <a:pt x="1553917" y="1412464"/>
                  </a:lnTo>
                  <a:lnTo>
                    <a:pt x="1600649" y="1400338"/>
                  </a:lnTo>
                  <a:lnTo>
                    <a:pt x="1646347" y="1386019"/>
                  </a:lnTo>
                  <a:lnTo>
                    <a:pt x="1690904" y="1369565"/>
                  </a:lnTo>
                  <a:lnTo>
                    <a:pt x="1734217" y="1351035"/>
                  </a:lnTo>
                  <a:lnTo>
                    <a:pt x="1776178" y="1330487"/>
                  </a:lnTo>
                  <a:lnTo>
                    <a:pt x="1816683" y="1307981"/>
                  </a:lnTo>
                  <a:lnTo>
                    <a:pt x="1855626" y="1283574"/>
                  </a:lnTo>
                  <a:lnTo>
                    <a:pt x="1892903" y="1257325"/>
                  </a:lnTo>
                  <a:lnTo>
                    <a:pt x="1928408" y="1229293"/>
                  </a:lnTo>
                  <a:lnTo>
                    <a:pt x="1962035" y="1199536"/>
                  </a:lnTo>
                  <a:lnTo>
                    <a:pt x="1993679" y="1168113"/>
                  </a:lnTo>
                  <a:lnTo>
                    <a:pt x="2023235" y="1135082"/>
                  </a:lnTo>
                  <a:lnTo>
                    <a:pt x="2050597" y="1100502"/>
                  </a:lnTo>
                  <a:lnTo>
                    <a:pt x="2075660" y="1064432"/>
                  </a:lnTo>
                  <a:lnTo>
                    <a:pt x="2098320" y="1026929"/>
                  </a:lnTo>
                  <a:lnTo>
                    <a:pt x="2118469" y="988054"/>
                  </a:lnTo>
                  <a:lnTo>
                    <a:pt x="2136004" y="947864"/>
                  </a:lnTo>
                  <a:lnTo>
                    <a:pt x="2150818" y="906417"/>
                  </a:lnTo>
                  <a:lnTo>
                    <a:pt x="2162807" y="863773"/>
                  </a:lnTo>
                  <a:lnTo>
                    <a:pt x="2171732" y="820588"/>
                  </a:lnTo>
                  <a:lnTo>
                    <a:pt x="2177500" y="777567"/>
                  </a:lnTo>
                  <a:lnTo>
                    <a:pt x="2180180" y="734797"/>
                  </a:lnTo>
                  <a:lnTo>
                    <a:pt x="2179842" y="692368"/>
                  </a:lnTo>
                  <a:lnTo>
                    <a:pt x="2176555" y="650368"/>
                  </a:lnTo>
                  <a:lnTo>
                    <a:pt x="2170388" y="608886"/>
                  </a:lnTo>
                  <a:lnTo>
                    <a:pt x="2161411" y="568011"/>
                  </a:lnTo>
                  <a:lnTo>
                    <a:pt x="2149694" y="527831"/>
                  </a:lnTo>
                  <a:lnTo>
                    <a:pt x="2135306" y="488436"/>
                  </a:lnTo>
                  <a:lnTo>
                    <a:pt x="2118315" y="449914"/>
                  </a:lnTo>
                  <a:lnTo>
                    <a:pt x="2098793" y="412354"/>
                  </a:lnTo>
                  <a:lnTo>
                    <a:pt x="2076808" y="375845"/>
                  </a:lnTo>
                  <a:lnTo>
                    <a:pt x="2052429" y="340475"/>
                  </a:lnTo>
                  <a:lnTo>
                    <a:pt x="2025727" y="306333"/>
                  </a:lnTo>
                  <a:lnTo>
                    <a:pt x="1996770" y="273508"/>
                  </a:lnTo>
                  <a:lnTo>
                    <a:pt x="1965628" y="242090"/>
                  </a:lnTo>
                  <a:lnTo>
                    <a:pt x="1932371" y="212165"/>
                  </a:lnTo>
                  <a:lnTo>
                    <a:pt x="1897067" y="183824"/>
                  </a:lnTo>
                  <a:lnTo>
                    <a:pt x="1859788" y="157155"/>
                  </a:lnTo>
                  <a:lnTo>
                    <a:pt x="1820600" y="132247"/>
                  </a:lnTo>
                  <a:lnTo>
                    <a:pt x="1779576" y="109189"/>
                  </a:lnTo>
                  <a:lnTo>
                    <a:pt x="1736783" y="88069"/>
                  </a:lnTo>
                  <a:lnTo>
                    <a:pt x="1692291" y="68976"/>
                  </a:lnTo>
                  <a:lnTo>
                    <a:pt x="1646170" y="51999"/>
                  </a:lnTo>
                  <a:lnTo>
                    <a:pt x="1598489" y="37227"/>
                  </a:lnTo>
                  <a:lnTo>
                    <a:pt x="1549318" y="24748"/>
                  </a:lnTo>
                  <a:lnTo>
                    <a:pt x="1498725" y="14652"/>
                  </a:lnTo>
                  <a:lnTo>
                    <a:pt x="1447506" y="7126"/>
                  </a:lnTo>
                  <a:lnTo>
                    <a:pt x="1396479" y="2261"/>
                  </a:lnTo>
                  <a:lnTo>
                    <a:pt x="1345750" y="0"/>
                  </a:lnTo>
                  <a:close/>
                </a:path>
              </a:pathLst>
            </a:custGeom>
            <a:solidFill>
              <a:srgbClr val="B58EFF"/>
            </a:solidFill>
          </p:spPr>
          <p:txBody>
            <a:bodyPr wrap="square" lIns="0" tIns="0" rIns="0" bIns="0" rtlCol="0"/>
            <a:lstStyle/>
            <a:p>
              <a:endParaRPr sz="1235"/>
            </a:p>
          </p:txBody>
        </p:sp>
        <p:sp>
          <p:nvSpPr>
            <p:cNvPr id="13" name="object 13"/>
            <p:cNvSpPr/>
            <p:nvPr/>
          </p:nvSpPr>
          <p:spPr>
            <a:xfrm>
              <a:off x="2314357" y="5605404"/>
              <a:ext cx="2180590" cy="1438275"/>
            </a:xfrm>
            <a:custGeom>
              <a:avLst/>
              <a:gdLst/>
              <a:ahLst/>
              <a:cxnLst/>
              <a:rect l="l" t="t" r="r" b="b"/>
              <a:pathLst>
                <a:path w="2180590" h="1438275">
                  <a:moveTo>
                    <a:pt x="1345750" y="0"/>
                  </a:moveTo>
                  <a:lnTo>
                    <a:pt x="1295423" y="282"/>
                  </a:lnTo>
                  <a:lnTo>
                    <a:pt x="1245605" y="3050"/>
                  </a:lnTo>
                  <a:lnTo>
                    <a:pt x="1196400" y="8245"/>
                  </a:lnTo>
                  <a:lnTo>
                    <a:pt x="1147914" y="15808"/>
                  </a:lnTo>
                  <a:lnTo>
                    <a:pt x="1100252" y="25682"/>
                  </a:lnTo>
                  <a:lnTo>
                    <a:pt x="1053519" y="37807"/>
                  </a:lnTo>
                  <a:lnTo>
                    <a:pt x="1007821" y="52126"/>
                  </a:lnTo>
                  <a:lnTo>
                    <a:pt x="963264" y="68578"/>
                  </a:lnTo>
                  <a:lnTo>
                    <a:pt x="919952" y="87107"/>
                  </a:lnTo>
                  <a:lnTo>
                    <a:pt x="877991" y="107653"/>
                  </a:lnTo>
                  <a:lnTo>
                    <a:pt x="837486" y="130157"/>
                  </a:lnTo>
                  <a:lnTo>
                    <a:pt x="798542" y="154562"/>
                  </a:lnTo>
                  <a:lnTo>
                    <a:pt x="761266" y="180809"/>
                  </a:lnTo>
                  <a:lnTo>
                    <a:pt x="725761" y="208839"/>
                  </a:lnTo>
                  <a:lnTo>
                    <a:pt x="692134" y="238594"/>
                  </a:lnTo>
                  <a:lnTo>
                    <a:pt x="660490" y="270015"/>
                  </a:lnTo>
                  <a:lnTo>
                    <a:pt x="630934" y="303043"/>
                  </a:lnTo>
                  <a:lnTo>
                    <a:pt x="603572" y="337621"/>
                  </a:lnTo>
                  <a:lnTo>
                    <a:pt x="578509" y="373689"/>
                  </a:lnTo>
                  <a:lnTo>
                    <a:pt x="555850" y="411189"/>
                  </a:lnTo>
                  <a:lnTo>
                    <a:pt x="535700" y="450063"/>
                  </a:lnTo>
                  <a:lnTo>
                    <a:pt x="518166" y="490252"/>
                  </a:lnTo>
                  <a:lnTo>
                    <a:pt x="503351" y="531697"/>
                  </a:lnTo>
                  <a:lnTo>
                    <a:pt x="491363" y="574340"/>
                  </a:lnTo>
                  <a:lnTo>
                    <a:pt x="0" y="707180"/>
                  </a:lnTo>
                  <a:lnTo>
                    <a:pt x="487932" y="848787"/>
                  </a:lnTo>
                  <a:lnTo>
                    <a:pt x="499494" y="893785"/>
                  </a:lnTo>
                  <a:lnTo>
                    <a:pt x="514294" y="937677"/>
                  </a:lnTo>
                  <a:lnTo>
                    <a:pt x="532223" y="980370"/>
                  </a:lnTo>
                  <a:lnTo>
                    <a:pt x="553172" y="1021769"/>
                  </a:lnTo>
                  <a:lnTo>
                    <a:pt x="577031" y="1061780"/>
                  </a:lnTo>
                  <a:lnTo>
                    <a:pt x="603691" y="1100309"/>
                  </a:lnTo>
                  <a:lnTo>
                    <a:pt x="633044" y="1137261"/>
                  </a:lnTo>
                  <a:lnTo>
                    <a:pt x="664979" y="1172544"/>
                  </a:lnTo>
                  <a:lnTo>
                    <a:pt x="699387" y="1206061"/>
                  </a:lnTo>
                  <a:lnTo>
                    <a:pt x="736159" y="1237720"/>
                  </a:lnTo>
                  <a:lnTo>
                    <a:pt x="775186" y="1267427"/>
                  </a:lnTo>
                  <a:lnTo>
                    <a:pt x="816357" y="1295086"/>
                  </a:lnTo>
                  <a:lnTo>
                    <a:pt x="859565" y="1320605"/>
                  </a:lnTo>
                  <a:lnTo>
                    <a:pt x="904699" y="1343889"/>
                  </a:lnTo>
                  <a:lnTo>
                    <a:pt x="951651" y="1364843"/>
                  </a:lnTo>
                  <a:lnTo>
                    <a:pt x="1000311" y="1383374"/>
                  </a:lnTo>
                  <a:lnTo>
                    <a:pt x="1050569" y="1399388"/>
                  </a:lnTo>
                  <a:lnTo>
                    <a:pt x="1102317" y="1412790"/>
                  </a:lnTo>
                  <a:lnTo>
                    <a:pt x="1155444" y="1423487"/>
                  </a:lnTo>
                  <a:lnTo>
                    <a:pt x="1206663" y="1431015"/>
                  </a:lnTo>
                  <a:lnTo>
                    <a:pt x="1257690" y="1435882"/>
                  </a:lnTo>
                  <a:lnTo>
                    <a:pt x="1308419" y="1438145"/>
                  </a:lnTo>
                  <a:lnTo>
                    <a:pt x="1358745" y="1437864"/>
                  </a:lnTo>
                  <a:lnTo>
                    <a:pt x="1408564" y="1435097"/>
                  </a:lnTo>
                  <a:lnTo>
                    <a:pt x="1457769" y="1429902"/>
                  </a:lnTo>
                  <a:lnTo>
                    <a:pt x="1506255" y="1422338"/>
                  </a:lnTo>
                  <a:lnTo>
                    <a:pt x="1553917" y="1412464"/>
                  </a:lnTo>
                  <a:lnTo>
                    <a:pt x="1600649" y="1400338"/>
                  </a:lnTo>
                  <a:lnTo>
                    <a:pt x="1646347" y="1386019"/>
                  </a:lnTo>
                  <a:lnTo>
                    <a:pt x="1690904" y="1369565"/>
                  </a:lnTo>
                  <a:lnTo>
                    <a:pt x="1734217" y="1351035"/>
                  </a:lnTo>
                  <a:lnTo>
                    <a:pt x="1776178" y="1330487"/>
                  </a:lnTo>
                  <a:lnTo>
                    <a:pt x="1816683" y="1307981"/>
                  </a:lnTo>
                  <a:lnTo>
                    <a:pt x="1855626" y="1283574"/>
                  </a:lnTo>
                  <a:lnTo>
                    <a:pt x="1892903" y="1257325"/>
                  </a:lnTo>
                  <a:lnTo>
                    <a:pt x="1928408" y="1229293"/>
                  </a:lnTo>
                  <a:lnTo>
                    <a:pt x="1962035" y="1199536"/>
                  </a:lnTo>
                  <a:lnTo>
                    <a:pt x="1993679" y="1168113"/>
                  </a:lnTo>
                  <a:lnTo>
                    <a:pt x="2023235" y="1135082"/>
                  </a:lnTo>
                  <a:lnTo>
                    <a:pt x="2050597" y="1100502"/>
                  </a:lnTo>
                  <a:lnTo>
                    <a:pt x="2075660" y="1064432"/>
                  </a:lnTo>
                  <a:lnTo>
                    <a:pt x="2098320" y="1026929"/>
                  </a:lnTo>
                  <a:lnTo>
                    <a:pt x="2118469" y="988054"/>
                  </a:lnTo>
                  <a:lnTo>
                    <a:pt x="2136004" y="947864"/>
                  </a:lnTo>
                  <a:lnTo>
                    <a:pt x="2150818" y="906417"/>
                  </a:lnTo>
                  <a:lnTo>
                    <a:pt x="2162807" y="863773"/>
                  </a:lnTo>
                  <a:lnTo>
                    <a:pt x="2171732" y="820588"/>
                  </a:lnTo>
                  <a:lnTo>
                    <a:pt x="2177500" y="777567"/>
                  </a:lnTo>
                  <a:lnTo>
                    <a:pt x="2180180" y="734797"/>
                  </a:lnTo>
                  <a:lnTo>
                    <a:pt x="2179842" y="692368"/>
                  </a:lnTo>
                  <a:lnTo>
                    <a:pt x="2176555" y="650368"/>
                  </a:lnTo>
                  <a:lnTo>
                    <a:pt x="2170388" y="608886"/>
                  </a:lnTo>
                  <a:lnTo>
                    <a:pt x="2161411" y="568011"/>
                  </a:lnTo>
                  <a:lnTo>
                    <a:pt x="2149694" y="527831"/>
                  </a:lnTo>
                  <a:lnTo>
                    <a:pt x="2135306" y="488436"/>
                  </a:lnTo>
                  <a:lnTo>
                    <a:pt x="2118315" y="449914"/>
                  </a:lnTo>
                  <a:lnTo>
                    <a:pt x="2098793" y="412354"/>
                  </a:lnTo>
                  <a:lnTo>
                    <a:pt x="2076808" y="375845"/>
                  </a:lnTo>
                  <a:lnTo>
                    <a:pt x="2052429" y="340475"/>
                  </a:lnTo>
                  <a:lnTo>
                    <a:pt x="2025727" y="306333"/>
                  </a:lnTo>
                  <a:lnTo>
                    <a:pt x="1996770" y="273508"/>
                  </a:lnTo>
                  <a:lnTo>
                    <a:pt x="1965628" y="242090"/>
                  </a:lnTo>
                  <a:lnTo>
                    <a:pt x="1932371" y="212165"/>
                  </a:lnTo>
                  <a:lnTo>
                    <a:pt x="1897067" y="183824"/>
                  </a:lnTo>
                  <a:lnTo>
                    <a:pt x="1859788" y="157155"/>
                  </a:lnTo>
                  <a:lnTo>
                    <a:pt x="1820600" y="132247"/>
                  </a:lnTo>
                  <a:lnTo>
                    <a:pt x="1779576" y="109189"/>
                  </a:lnTo>
                  <a:lnTo>
                    <a:pt x="1736783" y="88069"/>
                  </a:lnTo>
                  <a:lnTo>
                    <a:pt x="1692291" y="68976"/>
                  </a:lnTo>
                  <a:lnTo>
                    <a:pt x="1646170" y="51999"/>
                  </a:lnTo>
                  <a:lnTo>
                    <a:pt x="1598489" y="37227"/>
                  </a:lnTo>
                  <a:lnTo>
                    <a:pt x="1549318" y="24748"/>
                  </a:lnTo>
                  <a:lnTo>
                    <a:pt x="1498725" y="14652"/>
                  </a:lnTo>
                  <a:lnTo>
                    <a:pt x="1447506" y="7126"/>
                  </a:lnTo>
                  <a:lnTo>
                    <a:pt x="1396479" y="2261"/>
                  </a:lnTo>
                  <a:lnTo>
                    <a:pt x="1345750" y="0"/>
                  </a:lnTo>
                  <a:close/>
                </a:path>
              </a:pathLst>
            </a:custGeom>
            <a:solidFill>
              <a:srgbClr val="CCCCFF"/>
            </a:solidFill>
          </p:spPr>
          <p:txBody>
            <a:bodyPr wrap="square" lIns="0" tIns="0" rIns="0" bIns="0" rtlCol="0"/>
            <a:lstStyle/>
            <a:p>
              <a:endParaRPr sz="1235"/>
            </a:p>
          </p:txBody>
        </p:sp>
        <p:sp>
          <p:nvSpPr>
            <p:cNvPr id="14" name="object 14"/>
            <p:cNvSpPr/>
            <p:nvPr/>
          </p:nvSpPr>
          <p:spPr>
            <a:xfrm>
              <a:off x="2314357" y="5605404"/>
              <a:ext cx="2180590" cy="1438275"/>
            </a:xfrm>
            <a:custGeom>
              <a:avLst/>
              <a:gdLst/>
              <a:ahLst/>
              <a:cxnLst/>
              <a:rect l="l" t="t" r="r" b="b"/>
              <a:pathLst>
                <a:path w="2180590" h="1438275">
                  <a:moveTo>
                    <a:pt x="0" y="707180"/>
                  </a:moveTo>
                  <a:lnTo>
                    <a:pt x="491363" y="574340"/>
                  </a:lnTo>
                  <a:lnTo>
                    <a:pt x="503351" y="531697"/>
                  </a:lnTo>
                  <a:lnTo>
                    <a:pt x="518166" y="490252"/>
                  </a:lnTo>
                  <a:lnTo>
                    <a:pt x="535700" y="450063"/>
                  </a:lnTo>
                  <a:lnTo>
                    <a:pt x="555850" y="411189"/>
                  </a:lnTo>
                  <a:lnTo>
                    <a:pt x="578509" y="373689"/>
                  </a:lnTo>
                  <a:lnTo>
                    <a:pt x="603572" y="337621"/>
                  </a:lnTo>
                  <a:lnTo>
                    <a:pt x="630934" y="303043"/>
                  </a:lnTo>
                  <a:lnTo>
                    <a:pt x="660490" y="270015"/>
                  </a:lnTo>
                  <a:lnTo>
                    <a:pt x="692134" y="238594"/>
                  </a:lnTo>
                  <a:lnTo>
                    <a:pt x="725761" y="208839"/>
                  </a:lnTo>
                  <a:lnTo>
                    <a:pt x="761266" y="180809"/>
                  </a:lnTo>
                  <a:lnTo>
                    <a:pt x="798542" y="154562"/>
                  </a:lnTo>
                  <a:lnTo>
                    <a:pt x="837486" y="130157"/>
                  </a:lnTo>
                  <a:lnTo>
                    <a:pt x="877991" y="107653"/>
                  </a:lnTo>
                  <a:lnTo>
                    <a:pt x="919952" y="87107"/>
                  </a:lnTo>
                  <a:lnTo>
                    <a:pt x="963264" y="68578"/>
                  </a:lnTo>
                  <a:lnTo>
                    <a:pt x="1007821" y="52126"/>
                  </a:lnTo>
                  <a:lnTo>
                    <a:pt x="1053519" y="37807"/>
                  </a:lnTo>
                  <a:lnTo>
                    <a:pt x="1100252" y="25682"/>
                  </a:lnTo>
                  <a:lnTo>
                    <a:pt x="1147914" y="15808"/>
                  </a:lnTo>
                  <a:lnTo>
                    <a:pt x="1196400" y="8245"/>
                  </a:lnTo>
                  <a:lnTo>
                    <a:pt x="1245605" y="3050"/>
                  </a:lnTo>
                  <a:lnTo>
                    <a:pt x="1295423" y="282"/>
                  </a:lnTo>
                  <a:lnTo>
                    <a:pt x="1345750" y="0"/>
                  </a:lnTo>
                  <a:lnTo>
                    <a:pt x="1396479" y="2261"/>
                  </a:lnTo>
                  <a:lnTo>
                    <a:pt x="1447506" y="7126"/>
                  </a:lnTo>
                  <a:lnTo>
                    <a:pt x="1498725" y="14652"/>
                  </a:lnTo>
                  <a:lnTo>
                    <a:pt x="1549318" y="24748"/>
                  </a:lnTo>
                  <a:lnTo>
                    <a:pt x="1598489" y="37227"/>
                  </a:lnTo>
                  <a:lnTo>
                    <a:pt x="1646170" y="51999"/>
                  </a:lnTo>
                  <a:lnTo>
                    <a:pt x="1692291" y="68976"/>
                  </a:lnTo>
                  <a:lnTo>
                    <a:pt x="1736783" y="88069"/>
                  </a:lnTo>
                  <a:lnTo>
                    <a:pt x="1779576" y="109189"/>
                  </a:lnTo>
                  <a:lnTo>
                    <a:pt x="1820600" y="132247"/>
                  </a:lnTo>
                  <a:lnTo>
                    <a:pt x="1859788" y="157155"/>
                  </a:lnTo>
                  <a:lnTo>
                    <a:pt x="1897067" y="183824"/>
                  </a:lnTo>
                  <a:lnTo>
                    <a:pt x="1932371" y="212165"/>
                  </a:lnTo>
                  <a:lnTo>
                    <a:pt x="1965628" y="242090"/>
                  </a:lnTo>
                  <a:lnTo>
                    <a:pt x="1996770" y="273508"/>
                  </a:lnTo>
                  <a:lnTo>
                    <a:pt x="2025727" y="306333"/>
                  </a:lnTo>
                  <a:lnTo>
                    <a:pt x="2052429" y="340475"/>
                  </a:lnTo>
                  <a:lnTo>
                    <a:pt x="2076808" y="375845"/>
                  </a:lnTo>
                  <a:lnTo>
                    <a:pt x="2098793" y="412354"/>
                  </a:lnTo>
                  <a:lnTo>
                    <a:pt x="2118315" y="449914"/>
                  </a:lnTo>
                  <a:lnTo>
                    <a:pt x="2135306" y="488436"/>
                  </a:lnTo>
                  <a:lnTo>
                    <a:pt x="2149694" y="527831"/>
                  </a:lnTo>
                  <a:lnTo>
                    <a:pt x="2161411" y="568011"/>
                  </a:lnTo>
                  <a:lnTo>
                    <a:pt x="2170388" y="608886"/>
                  </a:lnTo>
                  <a:lnTo>
                    <a:pt x="2176555" y="650368"/>
                  </a:lnTo>
                  <a:lnTo>
                    <a:pt x="2179842" y="692368"/>
                  </a:lnTo>
                  <a:lnTo>
                    <a:pt x="2180180" y="734797"/>
                  </a:lnTo>
                  <a:lnTo>
                    <a:pt x="2177500" y="777567"/>
                  </a:lnTo>
                  <a:lnTo>
                    <a:pt x="2171732" y="820588"/>
                  </a:lnTo>
                  <a:lnTo>
                    <a:pt x="2162807" y="863773"/>
                  </a:lnTo>
                  <a:lnTo>
                    <a:pt x="2150818" y="906417"/>
                  </a:lnTo>
                  <a:lnTo>
                    <a:pt x="2136004" y="947864"/>
                  </a:lnTo>
                  <a:lnTo>
                    <a:pt x="2118469" y="988054"/>
                  </a:lnTo>
                  <a:lnTo>
                    <a:pt x="2098320" y="1026929"/>
                  </a:lnTo>
                  <a:lnTo>
                    <a:pt x="2075660" y="1064432"/>
                  </a:lnTo>
                  <a:lnTo>
                    <a:pt x="2050597" y="1100502"/>
                  </a:lnTo>
                  <a:lnTo>
                    <a:pt x="2023235" y="1135082"/>
                  </a:lnTo>
                  <a:lnTo>
                    <a:pt x="1993679" y="1168113"/>
                  </a:lnTo>
                  <a:lnTo>
                    <a:pt x="1962035" y="1199536"/>
                  </a:lnTo>
                  <a:lnTo>
                    <a:pt x="1928408" y="1229293"/>
                  </a:lnTo>
                  <a:lnTo>
                    <a:pt x="1892903" y="1257325"/>
                  </a:lnTo>
                  <a:lnTo>
                    <a:pt x="1855626" y="1283574"/>
                  </a:lnTo>
                  <a:lnTo>
                    <a:pt x="1816683" y="1307981"/>
                  </a:lnTo>
                  <a:lnTo>
                    <a:pt x="1776178" y="1330487"/>
                  </a:lnTo>
                  <a:lnTo>
                    <a:pt x="1734217" y="1351035"/>
                  </a:lnTo>
                  <a:lnTo>
                    <a:pt x="1690904" y="1369565"/>
                  </a:lnTo>
                  <a:lnTo>
                    <a:pt x="1646347" y="1386019"/>
                  </a:lnTo>
                  <a:lnTo>
                    <a:pt x="1600649" y="1400338"/>
                  </a:lnTo>
                  <a:lnTo>
                    <a:pt x="1553917" y="1412464"/>
                  </a:lnTo>
                  <a:lnTo>
                    <a:pt x="1506255" y="1422338"/>
                  </a:lnTo>
                  <a:lnTo>
                    <a:pt x="1457769" y="1429902"/>
                  </a:lnTo>
                  <a:lnTo>
                    <a:pt x="1408564" y="1435097"/>
                  </a:lnTo>
                  <a:lnTo>
                    <a:pt x="1358745" y="1437864"/>
                  </a:lnTo>
                  <a:lnTo>
                    <a:pt x="1308419" y="1438145"/>
                  </a:lnTo>
                  <a:lnTo>
                    <a:pt x="1257690" y="1435882"/>
                  </a:lnTo>
                  <a:lnTo>
                    <a:pt x="1206663" y="1431015"/>
                  </a:lnTo>
                  <a:lnTo>
                    <a:pt x="1155444" y="1423487"/>
                  </a:lnTo>
                  <a:lnTo>
                    <a:pt x="1102317" y="1412790"/>
                  </a:lnTo>
                  <a:lnTo>
                    <a:pt x="1050569" y="1399388"/>
                  </a:lnTo>
                  <a:lnTo>
                    <a:pt x="1000311" y="1383374"/>
                  </a:lnTo>
                  <a:lnTo>
                    <a:pt x="951651" y="1364843"/>
                  </a:lnTo>
                  <a:lnTo>
                    <a:pt x="904699" y="1343889"/>
                  </a:lnTo>
                  <a:lnTo>
                    <a:pt x="859565" y="1320605"/>
                  </a:lnTo>
                  <a:lnTo>
                    <a:pt x="816357" y="1295086"/>
                  </a:lnTo>
                  <a:lnTo>
                    <a:pt x="775186" y="1267427"/>
                  </a:lnTo>
                  <a:lnTo>
                    <a:pt x="736159" y="1237720"/>
                  </a:lnTo>
                  <a:lnTo>
                    <a:pt x="699387" y="1206061"/>
                  </a:lnTo>
                  <a:lnTo>
                    <a:pt x="664979" y="1172544"/>
                  </a:lnTo>
                  <a:lnTo>
                    <a:pt x="633044" y="1137261"/>
                  </a:lnTo>
                  <a:lnTo>
                    <a:pt x="603691" y="1100309"/>
                  </a:lnTo>
                  <a:lnTo>
                    <a:pt x="577031" y="1061780"/>
                  </a:lnTo>
                  <a:lnTo>
                    <a:pt x="553172" y="1021769"/>
                  </a:lnTo>
                  <a:lnTo>
                    <a:pt x="532223" y="980370"/>
                  </a:lnTo>
                  <a:lnTo>
                    <a:pt x="514294" y="937677"/>
                  </a:lnTo>
                  <a:lnTo>
                    <a:pt x="499494" y="893785"/>
                  </a:lnTo>
                  <a:lnTo>
                    <a:pt x="487932" y="848787"/>
                  </a:lnTo>
                  <a:lnTo>
                    <a:pt x="0" y="707180"/>
                  </a:lnTo>
                  <a:close/>
                </a:path>
              </a:pathLst>
            </a:custGeom>
            <a:ln w="12701">
              <a:solidFill>
                <a:srgbClr val="2D518E"/>
              </a:solidFill>
            </a:ln>
          </p:spPr>
          <p:txBody>
            <a:bodyPr wrap="square" lIns="0" tIns="0" rIns="0" bIns="0" rtlCol="0"/>
            <a:lstStyle/>
            <a:p>
              <a:endParaRPr sz="1235"/>
            </a:p>
          </p:txBody>
        </p:sp>
        <p:sp>
          <p:nvSpPr>
            <p:cNvPr id="15" name="object 15"/>
            <p:cNvSpPr/>
            <p:nvPr/>
          </p:nvSpPr>
          <p:spPr>
            <a:xfrm>
              <a:off x="744134" y="5560595"/>
              <a:ext cx="1546860" cy="1319530"/>
            </a:xfrm>
            <a:custGeom>
              <a:avLst/>
              <a:gdLst/>
              <a:ahLst/>
              <a:cxnLst/>
              <a:rect l="l" t="t" r="r" b="b"/>
              <a:pathLst>
                <a:path w="1546860" h="1319529">
                  <a:moveTo>
                    <a:pt x="0" y="0"/>
                  </a:moveTo>
                  <a:lnTo>
                    <a:pt x="1546858" y="0"/>
                  </a:lnTo>
                  <a:lnTo>
                    <a:pt x="1546858" y="1319035"/>
                  </a:lnTo>
                  <a:lnTo>
                    <a:pt x="0" y="1319035"/>
                  </a:lnTo>
                  <a:lnTo>
                    <a:pt x="0" y="0"/>
                  </a:lnTo>
                  <a:close/>
                </a:path>
              </a:pathLst>
            </a:custGeom>
            <a:ln w="12697">
              <a:solidFill>
                <a:srgbClr val="000000"/>
              </a:solidFill>
            </a:ln>
          </p:spPr>
          <p:txBody>
            <a:bodyPr wrap="square" lIns="0" tIns="0" rIns="0" bIns="0" rtlCol="0"/>
            <a:lstStyle/>
            <a:p>
              <a:endParaRPr sz="1235"/>
            </a:p>
          </p:txBody>
        </p:sp>
        <p:pic>
          <p:nvPicPr>
            <p:cNvPr id="16" name="object 16"/>
            <p:cNvPicPr/>
            <p:nvPr/>
          </p:nvPicPr>
          <p:blipFill>
            <a:blip r:embed="rId6" cstate="print"/>
            <a:stretch>
              <a:fillRect/>
            </a:stretch>
          </p:blipFill>
          <p:spPr>
            <a:xfrm>
              <a:off x="1638705" y="1529320"/>
              <a:ext cx="1751789" cy="1519318"/>
            </a:xfrm>
            <a:prstGeom prst="rect">
              <a:avLst/>
            </a:prstGeom>
          </p:spPr>
        </p:pic>
        <p:sp>
          <p:nvSpPr>
            <p:cNvPr id="17" name="object 17"/>
            <p:cNvSpPr/>
            <p:nvPr/>
          </p:nvSpPr>
          <p:spPr>
            <a:xfrm>
              <a:off x="1638705" y="1522573"/>
              <a:ext cx="1751964" cy="1532890"/>
            </a:xfrm>
            <a:custGeom>
              <a:avLst/>
              <a:gdLst/>
              <a:ahLst/>
              <a:cxnLst/>
              <a:rect l="l" t="t" r="r" b="b"/>
              <a:pathLst>
                <a:path w="1751964" h="1532889">
                  <a:moveTo>
                    <a:pt x="0" y="0"/>
                  </a:moveTo>
                  <a:lnTo>
                    <a:pt x="1751789" y="0"/>
                  </a:lnTo>
                  <a:lnTo>
                    <a:pt x="1751789" y="1532815"/>
                  </a:lnTo>
                  <a:lnTo>
                    <a:pt x="0" y="1532815"/>
                  </a:lnTo>
                  <a:lnTo>
                    <a:pt x="0" y="0"/>
                  </a:lnTo>
                  <a:close/>
                </a:path>
              </a:pathLst>
            </a:custGeom>
            <a:ln w="12697">
              <a:solidFill>
                <a:srgbClr val="000000"/>
              </a:solidFill>
            </a:ln>
          </p:spPr>
          <p:txBody>
            <a:bodyPr wrap="square" lIns="0" tIns="0" rIns="0" bIns="0" rtlCol="0"/>
            <a:lstStyle/>
            <a:p>
              <a:endParaRPr sz="1235"/>
            </a:p>
          </p:txBody>
        </p:sp>
        <p:pic>
          <p:nvPicPr>
            <p:cNvPr id="18" name="object 18"/>
            <p:cNvPicPr/>
            <p:nvPr/>
          </p:nvPicPr>
          <p:blipFill>
            <a:blip r:embed="rId7" cstate="print"/>
            <a:stretch>
              <a:fillRect/>
            </a:stretch>
          </p:blipFill>
          <p:spPr>
            <a:xfrm>
              <a:off x="1682111" y="947581"/>
              <a:ext cx="1944187" cy="208324"/>
            </a:xfrm>
            <a:prstGeom prst="rect">
              <a:avLst/>
            </a:prstGeom>
          </p:spPr>
        </p:pic>
        <p:pic>
          <p:nvPicPr>
            <p:cNvPr id="19" name="object 19"/>
            <p:cNvPicPr/>
            <p:nvPr/>
          </p:nvPicPr>
          <p:blipFill>
            <a:blip r:embed="rId8" cstate="print"/>
            <a:stretch>
              <a:fillRect/>
            </a:stretch>
          </p:blipFill>
          <p:spPr>
            <a:xfrm>
              <a:off x="563231" y="4862023"/>
              <a:ext cx="3420723" cy="470354"/>
            </a:xfrm>
            <a:prstGeom prst="rect">
              <a:avLst/>
            </a:prstGeom>
          </p:spPr>
        </p:pic>
        <p:pic>
          <p:nvPicPr>
            <p:cNvPr id="20" name="object 20"/>
            <p:cNvPicPr/>
            <p:nvPr/>
          </p:nvPicPr>
          <p:blipFill>
            <a:blip r:embed="rId9" cstate="print"/>
            <a:stretch>
              <a:fillRect/>
            </a:stretch>
          </p:blipFill>
          <p:spPr>
            <a:xfrm>
              <a:off x="3138224" y="5844722"/>
              <a:ext cx="1020458" cy="891669"/>
            </a:xfrm>
            <a:prstGeom prst="rect">
              <a:avLst/>
            </a:prstGeom>
          </p:spPr>
        </p:pic>
        <p:pic>
          <p:nvPicPr>
            <p:cNvPr id="21" name="object 21"/>
            <p:cNvPicPr/>
            <p:nvPr/>
          </p:nvPicPr>
          <p:blipFill>
            <a:blip r:embed="rId10" cstate="print"/>
            <a:stretch>
              <a:fillRect/>
            </a:stretch>
          </p:blipFill>
          <p:spPr>
            <a:xfrm>
              <a:off x="940517" y="3233224"/>
              <a:ext cx="3147148" cy="386111"/>
            </a:xfrm>
            <a:prstGeom prst="rect">
              <a:avLst/>
            </a:prstGeom>
          </p:spPr>
        </p:pic>
        <p:pic>
          <p:nvPicPr>
            <p:cNvPr id="22" name="object 22"/>
            <p:cNvPicPr/>
            <p:nvPr/>
          </p:nvPicPr>
          <p:blipFill>
            <a:blip r:embed="rId11" cstate="print"/>
            <a:stretch>
              <a:fillRect/>
            </a:stretch>
          </p:blipFill>
          <p:spPr>
            <a:xfrm>
              <a:off x="2454584" y="7420179"/>
              <a:ext cx="140270" cy="91145"/>
            </a:xfrm>
            <a:prstGeom prst="rect">
              <a:avLst/>
            </a:prstGeom>
          </p:spPr>
        </p:pic>
      </p:gr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53736" y="1364566"/>
            <a:ext cx="4036919" cy="5293320"/>
            <a:chOff x="227232" y="227228"/>
            <a:chExt cx="4575175" cy="7318375"/>
          </a:xfrm>
        </p:grpSpPr>
        <p:sp>
          <p:nvSpPr>
            <p:cNvPr id="3" name="object 3"/>
            <p:cNvSpPr/>
            <p:nvPr/>
          </p:nvSpPr>
          <p:spPr>
            <a:xfrm>
              <a:off x="228603" y="228600"/>
              <a:ext cx="4572000" cy="7315200"/>
            </a:xfrm>
            <a:custGeom>
              <a:avLst/>
              <a:gdLst/>
              <a:ahLst/>
              <a:cxnLst/>
              <a:rect l="l" t="t" r="r" b="b"/>
              <a:pathLst>
                <a:path w="4572000" h="7315200">
                  <a:moveTo>
                    <a:pt x="4571996" y="0"/>
                  </a:moveTo>
                  <a:lnTo>
                    <a:pt x="0" y="0"/>
                  </a:lnTo>
                  <a:lnTo>
                    <a:pt x="0" y="7315196"/>
                  </a:lnTo>
                  <a:lnTo>
                    <a:pt x="4571996" y="7315196"/>
                  </a:lnTo>
                  <a:lnTo>
                    <a:pt x="4571996" y="0"/>
                  </a:lnTo>
                  <a:close/>
                </a:path>
              </a:pathLst>
            </a:custGeom>
            <a:solidFill>
              <a:srgbClr val="FFE5D8"/>
            </a:solidFill>
          </p:spPr>
          <p:txBody>
            <a:bodyPr wrap="square" lIns="0" tIns="0" rIns="0" bIns="0" rtlCol="0"/>
            <a:lstStyle/>
            <a:p>
              <a:endParaRPr sz="1235"/>
            </a:p>
          </p:txBody>
        </p:sp>
        <p:sp>
          <p:nvSpPr>
            <p:cNvPr id="4" name="object 4"/>
            <p:cNvSpPr/>
            <p:nvPr/>
          </p:nvSpPr>
          <p:spPr>
            <a:xfrm>
              <a:off x="228603" y="228600"/>
              <a:ext cx="4572000" cy="7315200"/>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sz="1235"/>
            </a:p>
          </p:txBody>
        </p:sp>
        <p:sp>
          <p:nvSpPr>
            <p:cNvPr id="5" name="object 5"/>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pic>
          <p:nvPicPr>
            <p:cNvPr id="6" name="object 6"/>
            <p:cNvPicPr/>
            <p:nvPr/>
          </p:nvPicPr>
          <p:blipFill>
            <a:blip r:embed="rId2" cstate="print"/>
            <a:stretch>
              <a:fillRect/>
            </a:stretch>
          </p:blipFill>
          <p:spPr>
            <a:xfrm>
              <a:off x="571500" y="4392569"/>
              <a:ext cx="3886203" cy="2044335"/>
            </a:xfrm>
            <a:prstGeom prst="rect">
              <a:avLst/>
            </a:prstGeom>
          </p:spPr>
        </p:pic>
        <p:pic>
          <p:nvPicPr>
            <p:cNvPr id="7" name="object 7"/>
            <p:cNvPicPr/>
            <p:nvPr/>
          </p:nvPicPr>
          <p:blipFill>
            <a:blip r:embed="rId3" cstate="print"/>
            <a:stretch>
              <a:fillRect/>
            </a:stretch>
          </p:blipFill>
          <p:spPr>
            <a:xfrm>
              <a:off x="1478138" y="3187857"/>
              <a:ext cx="452120" cy="909702"/>
            </a:xfrm>
            <a:prstGeom prst="rect">
              <a:avLst/>
            </a:prstGeom>
          </p:spPr>
        </p:pic>
        <p:pic>
          <p:nvPicPr>
            <p:cNvPr id="8" name="object 8"/>
            <p:cNvPicPr/>
            <p:nvPr/>
          </p:nvPicPr>
          <p:blipFill>
            <a:blip r:embed="rId4" cstate="print"/>
            <a:stretch>
              <a:fillRect/>
            </a:stretch>
          </p:blipFill>
          <p:spPr>
            <a:xfrm>
              <a:off x="719391" y="1995699"/>
              <a:ext cx="828460" cy="846799"/>
            </a:xfrm>
            <a:prstGeom prst="rect">
              <a:avLst/>
            </a:prstGeom>
          </p:spPr>
        </p:pic>
        <p:pic>
          <p:nvPicPr>
            <p:cNvPr id="9" name="object 9"/>
            <p:cNvPicPr/>
            <p:nvPr/>
          </p:nvPicPr>
          <p:blipFill>
            <a:blip r:embed="rId5" cstate="print"/>
            <a:stretch>
              <a:fillRect/>
            </a:stretch>
          </p:blipFill>
          <p:spPr>
            <a:xfrm>
              <a:off x="586094" y="813215"/>
              <a:ext cx="3871579" cy="779100"/>
            </a:xfrm>
            <a:prstGeom prst="rect">
              <a:avLst/>
            </a:prstGeom>
          </p:spPr>
        </p:pic>
        <p:pic>
          <p:nvPicPr>
            <p:cNvPr id="10" name="object 10"/>
            <p:cNvPicPr/>
            <p:nvPr/>
          </p:nvPicPr>
          <p:blipFill>
            <a:blip r:embed="rId6" cstate="print"/>
            <a:stretch>
              <a:fillRect/>
            </a:stretch>
          </p:blipFill>
          <p:spPr>
            <a:xfrm>
              <a:off x="3176311" y="6709176"/>
              <a:ext cx="952467" cy="199370"/>
            </a:xfrm>
            <a:prstGeom prst="rect">
              <a:avLst/>
            </a:prstGeom>
          </p:spPr>
        </p:pic>
        <p:pic>
          <p:nvPicPr>
            <p:cNvPr id="11" name="object 11"/>
            <p:cNvPicPr/>
            <p:nvPr/>
          </p:nvPicPr>
          <p:blipFill>
            <a:blip r:embed="rId7" cstate="print"/>
            <a:stretch>
              <a:fillRect/>
            </a:stretch>
          </p:blipFill>
          <p:spPr>
            <a:xfrm>
              <a:off x="692473" y="6709969"/>
              <a:ext cx="1418962" cy="168909"/>
            </a:xfrm>
            <a:prstGeom prst="rect">
              <a:avLst/>
            </a:prstGeom>
          </p:spPr>
        </p:pic>
        <p:pic>
          <p:nvPicPr>
            <p:cNvPr id="12" name="object 12"/>
            <p:cNvPicPr/>
            <p:nvPr/>
          </p:nvPicPr>
          <p:blipFill>
            <a:blip r:embed="rId8" cstate="print"/>
            <a:stretch>
              <a:fillRect/>
            </a:stretch>
          </p:blipFill>
          <p:spPr>
            <a:xfrm>
              <a:off x="2185643" y="3279768"/>
              <a:ext cx="2171627" cy="585209"/>
            </a:xfrm>
            <a:prstGeom prst="rect">
              <a:avLst/>
            </a:prstGeom>
          </p:spPr>
        </p:pic>
        <p:pic>
          <p:nvPicPr>
            <p:cNvPr id="13" name="object 13"/>
            <p:cNvPicPr/>
            <p:nvPr/>
          </p:nvPicPr>
          <p:blipFill>
            <a:blip r:embed="rId9" cstate="print"/>
            <a:stretch>
              <a:fillRect/>
            </a:stretch>
          </p:blipFill>
          <p:spPr>
            <a:xfrm>
              <a:off x="2454584" y="7420308"/>
              <a:ext cx="118871" cy="91015"/>
            </a:xfrm>
            <a:prstGeom prst="rect">
              <a:avLst/>
            </a:prstGeom>
          </p:spPr>
        </p:pic>
      </p:gr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53736" y="1364566"/>
            <a:ext cx="4036919" cy="5293320"/>
            <a:chOff x="227232" y="227228"/>
            <a:chExt cx="4575175" cy="7318375"/>
          </a:xfrm>
        </p:grpSpPr>
        <p:sp>
          <p:nvSpPr>
            <p:cNvPr id="3" name="object 3"/>
            <p:cNvSpPr/>
            <p:nvPr/>
          </p:nvSpPr>
          <p:spPr>
            <a:xfrm>
              <a:off x="228603" y="228600"/>
              <a:ext cx="4572000" cy="7315200"/>
            </a:xfrm>
            <a:custGeom>
              <a:avLst/>
              <a:gdLst/>
              <a:ahLst/>
              <a:cxnLst/>
              <a:rect l="l" t="t" r="r" b="b"/>
              <a:pathLst>
                <a:path w="4572000" h="7315200">
                  <a:moveTo>
                    <a:pt x="4571996" y="0"/>
                  </a:moveTo>
                  <a:lnTo>
                    <a:pt x="0" y="0"/>
                  </a:lnTo>
                  <a:lnTo>
                    <a:pt x="0" y="7315196"/>
                  </a:lnTo>
                  <a:lnTo>
                    <a:pt x="4571996" y="7315196"/>
                  </a:lnTo>
                  <a:lnTo>
                    <a:pt x="4571996" y="0"/>
                  </a:lnTo>
                  <a:close/>
                </a:path>
              </a:pathLst>
            </a:custGeom>
            <a:solidFill>
              <a:srgbClr val="FFE5D8"/>
            </a:solidFill>
          </p:spPr>
          <p:txBody>
            <a:bodyPr wrap="square" lIns="0" tIns="0" rIns="0" bIns="0" rtlCol="0"/>
            <a:lstStyle/>
            <a:p>
              <a:endParaRPr sz="1235"/>
            </a:p>
          </p:txBody>
        </p:sp>
        <p:sp>
          <p:nvSpPr>
            <p:cNvPr id="4" name="object 4"/>
            <p:cNvSpPr/>
            <p:nvPr/>
          </p:nvSpPr>
          <p:spPr>
            <a:xfrm>
              <a:off x="228603" y="228600"/>
              <a:ext cx="4572000" cy="7315200"/>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sz="1235"/>
            </a:p>
          </p:txBody>
        </p:sp>
        <p:sp>
          <p:nvSpPr>
            <p:cNvPr id="5" name="object 5"/>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pic>
          <p:nvPicPr>
            <p:cNvPr id="6" name="object 6"/>
            <p:cNvPicPr/>
            <p:nvPr/>
          </p:nvPicPr>
          <p:blipFill>
            <a:blip r:embed="rId2" cstate="print"/>
            <a:stretch>
              <a:fillRect/>
            </a:stretch>
          </p:blipFill>
          <p:spPr>
            <a:xfrm>
              <a:off x="1356004" y="611395"/>
              <a:ext cx="2317191" cy="1016726"/>
            </a:xfrm>
            <a:prstGeom prst="rect">
              <a:avLst/>
            </a:prstGeom>
          </p:spPr>
        </p:pic>
        <p:sp>
          <p:nvSpPr>
            <p:cNvPr id="7" name="object 7"/>
            <p:cNvSpPr/>
            <p:nvPr/>
          </p:nvSpPr>
          <p:spPr>
            <a:xfrm>
              <a:off x="1356004" y="611395"/>
              <a:ext cx="2317750" cy="1017269"/>
            </a:xfrm>
            <a:custGeom>
              <a:avLst/>
              <a:gdLst/>
              <a:ahLst/>
              <a:cxnLst/>
              <a:rect l="l" t="t" r="r" b="b"/>
              <a:pathLst>
                <a:path w="2317750" h="1017269">
                  <a:moveTo>
                    <a:pt x="0" y="0"/>
                  </a:moveTo>
                  <a:lnTo>
                    <a:pt x="2317191" y="0"/>
                  </a:lnTo>
                  <a:lnTo>
                    <a:pt x="2317191" y="1016726"/>
                  </a:lnTo>
                  <a:lnTo>
                    <a:pt x="0" y="1016726"/>
                  </a:lnTo>
                  <a:lnTo>
                    <a:pt x="0" y="0"/>
                  </a:lnTo>
                  <a:close/>
                </a:path>
              </a:pathLst>
            </a:custGeom>
            <a:ln w="3175">
              <a:solidFill>
                <a:srgbClr val="000000"/>
              </a:solidFill>
            </a:ln>
          </p:spPr>
          <p:txBody>
            <a:bodyPr wrap="square" lIns="0" tIns="0" rIns="0" bIns="0" rtlCol="0"/>
            <a:lstStyle/>
            <a:p>
              <a:endParaRPr sz="1235"/>
            </a:p>
          </p:txBody>
        </p:sp>
        <p:pic>
          <p:nvPicPr>
            <p:cNvPr id="8" name="object 8"/>
            <p:cNvPicPr/>
            <p:nvPr/>
          </p:nvPicPr>
          <p:blipFill>
            <a:blip r:embed="rId3" cstate="print"/>
            <a:stretch>
              <a:fillRect/>
            </a:stretch>
          </p:blipFill>
          <p:spPr>
            <a:xfrm>
              <a:off x="677120" y="3500862"/>
              <a:ext cx="3674959" cy="1583780"/>
            </a:xfrm>
            <a:prstGeom prst="rect">
              <a:avLst/>
            </a:prstGeom>
          </p:spPr>
        </p:pic>
        <p:pic>
          <p:nvPicPr>
            <p:cNvPr id="9" name="object 9"/>
            <p:cNvPicPr/>
            <p:nvPr/>
          </p:nvPicPr>
          <p:blipFill>
            <a:blip r:embed="rId4" cstate="print"/>
            <a:stretch>
              <a:fillRect/>
            </a:stretch>
          </p:blipFill>
          <p:spPr>
            <a:xfrm>
              <a:off x="1616953" y="1842951"/>
              <a:ext cx="1769383" cy="196884"/>
            </a:xfrm>
            <a:prstGeom prst="rect">
              <a:avLst/>
            </a:prstGeom>
          </p:spPr>
        </p:pic>
        <p:pic>
          <p:nvPicPr>
            <p:cNvPr id="10" name="object 10"/>
            <p:cNvPicPr/>
            <p:nvPr/>
          </p:nvPicPr>
          <p:blipFill>
            <a:blip r:embed="rId5" cstate="print"/>
            <a:stretch>
              <a:fillRect/>
            </a:stretch>
          </p:blipFill>
          <p:spPr>
            <a:xfrm>
              <a:off x="957996" y="2641650"/>
              <a:ext cx="3113210" cy="186772"/>
            </a:xfrm>
            <a:prstGeom prst="rect">
              <a:avLst/>
            </a:prstGeom>
          </p:spPr>
        </p:pic>
        <p:pic>
          <p:nvPicPr>
            <p:cNvPr id="11" name="object 11"/>
            <p:cNvPicPr/>
            <p:nvPr/>
          </p:nvPicPr>
          <p:blipFill>
            <a:blip r:embed="rId6" cstate="print"/>
            <a:stretch>
              <a:fillRect/>
            </a:stretch>
          </p:blipFill>
          <p:spPr>
            <a:xfrm>
              <a:off x="867942" y="5414792"/>
              <a:ext cx="3264702" cy="950526"/>
            </a:xfrm>
            <a:prstGeom prst="rect">
              <a:avLst/>
            </a:prstGeom>
          </p:spPr>
        </p:pic>
        <p:pic>
          <p:nvPicPr>
            <p:cNvPr id="12" name="object 12"/>
            <p:cNvPicPr/>
            <p:nvPr/>
          </p:nvPicPr>
          <p:blipFill>
            <a:blip r:embed="rId7" cstate="print"/>
            <a:stretch>
              <a:fillRect/>
            </a:stretch>
          </p:blipFill>
          <p:spPr>
            <a:xfrm>
              <a:off x="2454584" y="7420179"/>
              <a:ext cx="133624" cy="91145"/>
            </a:xfrm>
            <a:prstGeom prst="rect">
              <a:avLst/>
            </a:prstGeom>
          </p:spPr>
        </p:pic>
      </p:gr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53736" y="1392702"/>
            <a:ext cx="4036919" cy="5265184"/>
            <a:chOff x="227232" y="227228"/>
            <a:chExt cx="4575175" cy="7318375"/>
          </a:xfrm>
        </p:grpSpPr>
        <p:sp>
          <p:nvSpPr>
            <p:cNvPr id="3" name="object 3"/>
            <p:cNvSpPr/>
            <p:nvPr/>
          </p:nvSpPr>
          <p:spPr>
            <a:xfrm>
              <a:off x="228603" y="228600"/>
              <a:ext cx="4572000" cy="7315200"/>
            </a:xfrm>
            <a:custGeom>
              <a:avLst/>
              <a:gdLst/>
              <a:ahLst/>
              <a:cxnLst/>
              <a:rect l="l" t="t" r="r" b="b"/>
              <a:pathLst>
                <a:path w="4572000" h="7315200">
                  <a:moveTo>
                    <a:pt x="4571996" y="0"/>
                  </a:moveTo>
                  <a:lnTo>
                    <a:pt x="0" y="0"/>
                  </a:lnTo>
                  <a:lnTo>
                    <a:pt x="0" y="7315196"/>
                  </a:lnTo>
                  <a:lnTo>
                    <a:pt x="4571996" y="7315196"/>
                  </a:lnTo>
                  <a:lnTo>
                    <a:pt x="4571996" y="0"/>
                  </a:lnTo>
                  <a:close/>
                </a:path>
              </a:pathLst>
            </a:custGeom>
            <a:solidFill>
              <a:srgbClr val="BFFF7F"/>
            </a:solidFill>
          </p:spPr>
          <p:txBody>
            <a:bodyPr wrap="square" lIns="0" tIns="0" rIns="0" bIns="0" rtlCol="0"/>
            <a:lstStyle/>
            <a:p>
              <a:endParaRPr sz="1235"/>
            </a:p>
          </p:txBody>
        </p:sp>
        <p:sp>
          <p:nvSpPr>
            <p:cNvPr id="4" name="object 4"/>
            <p:cNvSpPr/>
            <p:nvPr/>
          </p:nvSpPr>
          <p:spPr>
            <a:xfrm>
              <a:off x="228603" y="228600"/>
              <a:ext cx="4572000" cy="7315200"/>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sz="1235"/>
            </a:p>
          </p:txBody>
        </p:sp>
        <p:sp>
          <p:nvSpPr>
            <p:cNvPr id="5" name="object 5"/>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sp>
          <p:nvSpPr>
            <p:cNvPr id="6" name="object 6"/>
            <p:cNvSpPr/>
            <p:nvPr/>
          </p:nvSpPr>
          <p:spPr>
            <a:xfrm>
              <a:off x="1280224" y="685876"/>
              <a:ext cx="2468880" cy="635000"/>
            </a:xfrm>
            <a:custGeom>
              <a:avLst/>
              <a:gdLst/>
              <a:ahLst/>
              <a:cxnLst/>
              <a:rect l="l" t="t" r="r" b="b"/>
              <a:pathLst>
                <a:path w="2468879" h="635000">
                  <a:moveTo>
                    <a:pt x="1508634" y="0"/>
                  </a:moveTo>
                  <a:lnTo>
                    <a:pt x="1462914" y="405"/>
                  </a:lnTo>
                  <a:lnTo>
                    <a:pt x="1417194" y="2875"/>
                  </a:lnTo>
                  <a:lnTo>
                    <a:pt x="1371474" y="7654"/>
                  </a:lnTo>
                  <a:lnTo>
                    <a:pt x="1325754" y="14984"/>
                  </a:lnTo>
                  <a:lnTo>
                    <a:pt x="1280034" y="25109"/>
                  </a:lnTo>
                  <a:lnTo>
                    <a:pt x="1188594" y="51432"/>
                  </a:lnTo>
                  <a:lnTo>
                    <a:pt x="1142874" y="61557"/>
                  </a:lnTo>
                  <a:lnTo>
                    <a:pt x="1097154" y="68887"/>
                  </a:lnTo>
                  <a:lnTo>
                    <a:pt x="1051434" y="73665"/>
                  </a:lnTo>
                  <a:lnTo>
                    <a:pt x="1005715" y="76135"/>
                  </a:lnTo>
                  <a:lnTo>
                    <a:pt x="959995" y="76540"/>
                  </a:lnTo>
                  <a:lnTo>
                    <a:pt x="914276" y="75123"/>
                  </a:lnTo>
                  <a:lnTo>
                    <a:pt x="868557" y="72126"/>
                  </a:lnTo>
                  <a:lnTo>
                    <a:pt x="822838" y="67792"/>
                  </a:lnTo>
                  <a:lnTo>
                    <a:pt x="777120" y="62366"/>
                  </a:lnTo>
                  <a:lnTo>
                    <a:pt x="731402" y="56088"/>
                  </a:lnTo>
                  <a:lnTo>
                    <a:pt x="685685" y="49204"/>
                  </a:lnTo>
                  <a:lnTo>
                    <a:pt x="548535" y="27335"/>
                  </a:lnTo>
                  <a:lnTo>
                    <a:pt x="502820" y="20450"/>
                  </a:lnTo>
                  <a:lnTo>
                    <a:pt x="457105" y="14173"/>
                  </a:lnTo>
                  <a:lnTo>
                    <a:pt x="411391" y="8747"/>
                  </a:lnTo>
                  <a:lnTo>
                    <a:pt x="365678" y="4414"/>
                  </a:lnTo>
                  <a:lnTo>
                    <a:pt x="319965" y="1417"/>
                  </a:lnTo>
                  <a:lnTo>
                    <a:pt x="274253" y="0"/>
                  </a:lnTo>
                  <a:lnTo>
                    <a:pt x="228542" y="405"/>
                  </a:lnTo>
                  <a:lnTo>
                    <a:pt x="182831" y="2875"/>
                  </a:lnTo>
                  <a:lnTo>
                    <a:pt x="137122" y="7654"/>
                  </a:lnTo>
                  <a:lnTo>
                    <a:pt x="91414" y="14984"/>
                  </a:lnTo>
                  <a:lnTo>
                    <a:pt x="45706" y="25109"/>
                  </a:lnTo>
                  <a:lnTo>
                    <a:pt x="0" y="38271"/>
                  </a:lnTo>
                  <a:lnTo>
                    <a:pt x="0" y="596249"/>
                  </a:lnTo>
                  <a:lnTo>
                    <a:pt x="45706" y="583087"/>
                  </a:lnTo>
                  <a:lnTo>
                    <a:pt x="91414" y="572963"/>
                  </a:lnTo>
                  <a:lnTo>
                    <a:pt x="137122" y="565632"/>
                  </a:lnTo>
                  <a:lnTo>
                    <a:pt x="182831" y="560853"/>
                  </a:lnTo>
                  <a:lnTo>
                    <a:pt x="228542" y="558383"/>
                  </a:lnTo>
                  <a:lnTo>
                    <a:pt x="274253" y="557978"/>
                  </a:lnTo>
                  <a:lnTo>
                    <a:pt x="319965" y="559395"/>
                  </a:lnTo>
                  <a:lnTo>
                    <a:pt x="365678" y="562392"/>
                  </a:lnTo>
                  <a:lnTo>
                    <a:pt x="411391" y="566725"/>
                  </a:lnTo>
                  <a:lnTo>
                    <a:pt x="457105" y="572152"/>
                  </a:lnTo>
                  <a:lnTo>
                    <a:pt x="502820" y="578429"/>
                  </a:lnTo>
                  <a:lnTo>
                    <a:pt x="548535" y="585313"/>
                  </a:lnTo>
                  <a:lnTo>
                    <a:pt x="685685" y="607182"/>
                  </a:lnTo>
                  <a:lnTo>
                    <a:pt x="731402" y="614067"/>
                  </a:lnTo>
                  <a:lnTo>
                    <a:pt x="777120" y="620344"/>
                  </a:lnTo>
                  <a:lnTo>
                    <a:pt x="822838" y="625771"/>
                  </a:lnTo>
                  <a:lnTo>
                    <a:pt x="868557" y="630104"/>
                  </a:lnTo>
                  <a:lnTo>
                    <a:pt x="914276" y="633101"/>
                  </a:lnTo>
                  <a:lnTo>
                    <a:pt x="959995" y="634519"/>
                  </a:lnTo>
                  <a:lnTo>
                    <a:pt x="1005715" y="634114"/>
                  </a:lnTo>
                  <a:lnTo>
                    <a:pt x="1051434" y="631643"/>
                  </a:lnTo>
                  <a:lnTo>
                    <a:pt x="1097154" y="626865"/>
                  </a:lnTo>
                  <a:lnTo>
                    <a:pt x="1142874" y="619535"/>
                  </a:lnTo>
                  <a:lnTo>
                    <a:pt x="1188594" y="609411"/>
                  </a:lnTo>
                  <a:lnTo>
                    <a:pt x="1280034" y="583087"/>
                  </a:lnTo>
                  <a:lnTo>
                    <a:pt x="1325754" y="572963"/>
                  </a:lnTo>
                  <a:lnTo>
                    <a:pt x="1371474" y="565632"/>
                  </a:lnTo>
                  <a:lnTo>
                    <a:pt x="1417194" y="560853"/>
                  </a:lnTo>
                  <a:lnTo>
                    <a:pt x="1462914" y="558383"/>
                  </a:lnTo>
                  <a:lnTo>
                    <a:pt x="1508634" y="557978"/>
                  </a:lnTo>
                  <a:lnTo>
                    <a:pt x="1554354" y="559395"/>
                  </a:lnTo>
                  <a:lnTo>
                    <a:pt x="1600074" y="562392"/>
                  </a:lnTo>
                  <a:lnTo>
                    <a:pt x="1645794" y="566725"/>
                  </a:lnTo>
                  <a:lnTo>
                    <a:pt x="1691514" y="572152"/>
                  </a:lnTo>
                  <a:lnTo>
                    <a:pt x="1737234" y="578429"/>
                  </a:lnTo>
                  <a:lnTo>
                    <a:pt x="1782954" y="585313"/>
                  </a:lnTo>
                  <a:lnTo>
                    <a:pt x="1920114" y="607182"/>
                  </a:lnTo>
                  <a:lnTo>
                    <a:pt x="1965834" y="614067"/>
                  </a:lnTo>
                  <a:lnTo>
                    <a:pt x="2011554" y="620344"/>
                  </a:lnTo>
                  <a:lnTo>
                    <a:pt x="2057274" y="625771"/>
                  </a:lnTo>
                  <a:lnTo>
                    <a:pt x="2102994" y="630104"/>
                  </a:lnTo>
                  <a:lnTo>
                    <a:pt x="2148714" y="633101"/>
                  </a:lnTo>
                  <a:lnTo>
                    <a:pt x="2194434" y="634519"/>
                  </a:lnTo>
                  <a:lnTo>
                    <a:pt x="2240154" y="634114"/>
                  </a:lnTo>
                  <a:lnTo>
                    <a:pt x="2285874" y="631643"/>
                  </a:lnTo>
                  <a:lnTo>
                    <a:pt x="2331594" y="626865"/>
                  </a:lnTo>
                  <a:lnTo>
                    <a:pt x="2377314" y="619535"/>
                  </a:lnTo>
                  <a:lnTo>
                    <a:pt x="2423034" y="609411"/>
                  </a:lnTo>
                  <a:lnTo>
                    <a:pt x="2468754" y="596249"/>
                  </a:lnTo>
                  <a:lnTo>
                    <a:pt x="2468754" y="38271"/>
                  </a:lnTo>
                  <a:lnTo>
                    <a:pt x="2423034" y="51432"/>
                  </a:lnTo>
                  <a:lnTo>
                    <a:pt x="2377314" y="61557"/>
                  </a:lnTo>
                  <a:lnTo>
                    <a:pt x="2331594" y="68887"/>
                  </a:lnTo>
                  <a:lnTo>
                    <a:pt x="2285874" y="73665"/>
                  </a:lnTo>
                  <a:lnTo>
                    <a:pt x="2240154" y="76135"/>
                  </a:lnTo>
                  <a:lnTo>
                    <a:pt x="2194434" y="76540"/>
                  </a:lnTo>
                  <a:lnTo>
                    <a:pt x="2148714" y="75123"/>
                  </a:lnTo>
                  <a:lnTo>
                    <a:pt x="2102994" y="72126"/>
                  </a:lnTo>
                  <a:lnTo>
                    <a:pt x="2057274" y="67792"/>
                  </a:lnTo>
                  <a:lnTo>
                    <a:pt x="2011554" y="62366"/>
                  </a:lnTo>
                  <a:lnTo>
                    <a:pt x="1965834" y="56088"/>
                  </a:lnTo>
                  <a:lnTo>
                    <a:pt x="1920114" y="49204"/>
                  </a:lnTo>
                  <a:lnTo>
                    <a:pt x="1782954" y="27335"/>
                  </a:lnTo>
                  <a:lnTo>
                    <a:pt x="1737234" y="20450"/>
                  </a:lnTo>
                  <a:lnTo>
                    <a:pt x="1691514" y="14173"/>
                  </a:lnTo>
                  <a:lnTo>
                    <a:pt x="1645794" y="8747"/>
                  </a:lnTo>
                  <a:lnTo>
                    <a:pt x="1600074" y="4414"/>
                  </a:lnTo>
                  <a:lnTo>
                    <a:pt x="1554354" y="1417"/>
                  </a:lnTo>
                  <a:lnTo>
                    <a:pt x="1508634" y="0"/>
                  </a:lnTo>
                  <a:close/>
                </a:path>
              </a:pathLst>
            </a:custGeom>
            <a:solidFill>
              <a:srgbClr val="FFCC99"/>
            </a:solidFill>
          </p:spPr>
          <p:txBody>
            <a:bodyPr wrap="square" lIns="0" tIns="0" rIns="0" bIns="0" rtlCol="0"/>
            <a:lstStyle/>
            <a:p>
              <a:endParaRPr sz="1235"/>
            </a:p>
          </p:txBody>
        </p:sp>
        <p:sp>
          <p:nvSpPr>
            <p:cNvPr id="7" name="object 7"/>
            <p:cNvSpPr/>
            <p:nvPr/>
          </p:nvSpPr>
          <p:spPr>
            <a:xfrm>
              <a:off x="1280224" y="685876"/>
              <a:ext cx="2468880" cy="635000"/>
            </a:xfrm>
            <a:custGeom>
              <a:avLst/>
              <a:gdLst/>
              <a:ahLst/>
              <a:cxnLst/>
              <a:rect l="l" t="t" r="r" b="b"/>
              <a:pathLst>
                <a:path w="2468879" h="635000">
                  <a:moveTo>
                    <a:pt x="0" y="38271"/>
                  </a:moveTo>
                  <a:lnTo>
                    <a:pt x="45706" y="25109"/>
                  </a:lnTo>
                  <a:lnTo>
                    <a:pt x="91414" y="14984"/>
                  </a:lnTo>
                  <a:lnTo>
                    <a:pt x="137122" y="7654"/>
                  </a:lnTo>
                  <a:lnTo>
                    <a:pt x="182831" y="2875"/>
                  </a:lnTo>
                  <a:lnTo>
                    <a:pt x="228542" y="405"/>
                  </a:lnTo>
                  <a:lnTo>
                    <a:pt x="274253" y="0"/>
                  </a:lnTo>
                  <a:lnTo>
                    <a:pt x="319965" y="1417"/>
                  </a:lnTo>
                  <a:lnTo>
                    <a:pt x="365678" y="4414"/>
                  </a:lnTo>
                  <a:lnTo>
                    <a:pt x="411391" y="8747"/>
                  </a:lnTo>
                  <a:lnTo>
                    <a:pt x="457105" y="14173"/>
                  </a:lnTo>
                  <a:lnTo>
                    <a:pt x="502820" y="20450"/>
                  </a:lnTo>
                  <a:lnTo>
                    <a:pt x="548535" y="27335"/>
                  </a:lnTo>
                  <a:lnTo>
                    <a:pt x="594251" y="34584"/>
                  </a:lnTo>
                  <a:lnTo>
                    <a:pt x="639968" y="41955"/>
                  </a:lnTo>
                  <a:lnTo>
                    <a:pt x="685685" y="49204"/>
                  </a:lnTo>
                  <a:lnTo>
                    <a:pt x="731402" y="56088"/>
                  </a:lnTo>
                  <a:lnTo>
                    <a:pt x="777120" y="62366"/>
                  </a:lnTo>
                  <a:lnTo>
                    <a:pt x="822838" y="67792"/>
                  </a:lnTo>
                  <a:lnTo>
                    <a:pt x="868557" y="72126"/>
                  </a:lnTo>
                  <a:lnTo>
                    <a:pt x="914276" y="75123"/>
                  </a:lnTo>
                  <a:lnTo>
                    <a:pt x="959995" y="76540"/>
                  </a:lnTo>
                  <a:lnTo>
                    <a:pt x="1005715" y="76135"/>
                  </a:lnTo>
                  <a:lnTo>
                    <a:pt x="1051434" y="73665"/>
                  </a:lnTo>
                  <a:lnTo>
                    <a:pt x="1097154" y="68887"/>
                  </a:lnTo>
                  <a:lnTo>
                    <a:pt x="1142874" y="61557"/>
                  </a:lnTo>
                  <a:lnTo>
                    <a:pt x="1188594" y="51432"/>
                  </a:lnTo>
                  <a:lnTo>
                    <a:pt x="1234314" y="38271"/>
                  </a:lnTo>
                  <a:lnTo>
                    <a:pt x="1280034" y="25109"/>
                  </a:lnTo>
                  <a:lnTo>
                    <a:pt x="1325754" y="14984"/>
                  </a:lnTo>
                  <a:lnTo>
                    <a:pt x="1371474" y="7654"/>
                  </a:lnTo>
                  <a:lnTo>
                    <a:pt x="1417194" y="2875"/>
                  </a:lnTo>
                  <a:lnTo>
                    <a:pt x="1462914" y="405"/>
                  </a:lnTo>
                  <a:lnTo>
                    <a:pt x="1508634" y="0"/>
                  </a:lnTo>
                  <a:lnTo>
                    <a:pt x="1554354" y="1417"/>
                  </a:lnTo>
                  <a:lnTo>
                    <a:pt x="1600074" y="4414"/>
                  </a:lnTo>
                  <a:lnTo>
                    <a:pt x="1645794" y="8747"/>
                  </a:lnTo>
                  <a:lnTo>
                    <a:pt x="1691514" y="14173"/>
                  </a:lnTo>
                  <a:lnTo>
                    <a:pt x="1737234" y="20450"/>
                  </a:lnTo>
                  <a:lnTo>
                    <a:pt x="1782954" y="27335"/>
                  </a:lnTo>
                  <a:lnTo>
                    <a:pt x="1828674" y="34584"/>
                  </a:lnTo>
                  <a:lnTo>
                    <a:pt x="1874394" y="41955"/>
                  </a:lnTo>
                  <a:lnTo>
                    <a:pt x="1920114" y="49204"/>
                  </a:lnTo>
                  <a:lnTo>
                    <a:pt x="1965834" y="56088"/>
                  </a:lnTo>
                  <a:lnTo>
                    <a:pt x="2011554" y="62366"/>
                  </a:lnTo>
                  <a:lnTo>
                    <a:pt x="2057274" y="67792"/>
                  </a:lnTo>
                  <a:lnTo>
                    <a:pt x="2102994" y="72126"/>
                  </a:lnTo>
                  <a:lnTo>
                    <a:pt x="2148714" y="75123"/>
                  </a:lnTo>
                  <a:lnTo>
                    <a:pt x="2194434" y="76540"/>
                  </a:lnTo>
                  <a:lnTo>
                    <a:pt x="2240154" y="76135"/>
                  </a:lnTo>
                  <a:lnTo>
                    <a:pt x="2285874" y="73665"/>
                  </a:lnTo>
                  <a:lnTo>
                    <a:pt x="2331594" y="68887"/>
                  </a:lnTo>
                  <a:lnTo>
                    <a:pt x="2377314" y="61557"/>
                  </a:lnTo>
                  <a:lnTo>
                    <a:pt x="2423034" y="51432"/>
                  </a:lnTo>
                  <a:lnTo>
                    <a:pt x="2468754" y="38271"/>
                  </a:lnTo>
                  <a:lnTo>
                    <a:pt x="2468754" y="596249"/>
                  </a:lnTo>
                  <a:lnTo>
                    <a:pt x="2423034" y="609411"/>
                  </a:lnTo>
                  <a:lnTo>
                    <a:pt x="2377314" y="619535"/>
                  </a:lnTo>
                  <a:lnTo>
                    <a:pt x="2331594" y="626865"/>
                  </a:lnTo>
                  <a:lnTo>
                    <a:pt x="2285874" y="631643"/>
                  </a:lnTo>
                  <a:lnTo>
                    <a:pt x="2240154" y="634114"/>
                  </a:lnTo>
                  <a:lnTo>
                    <a:pt x="2194434" y="634519"/>
                  </a:lnTo>
                  <a:lnTo>
                    <a:pt x="2148714" y="633101"/>
                  </a:lnTo>
                  <a:lnTo>
                    <a:pt x="2102994" y="630104"/>
                  </a:lnTo>
                  <a:lnTo>
                    <a:pt x="2057274" y="625771"/>
                  </a:lnTo>
                  <a:lnTo>
                    <a:pt x="2011554" y="620344"/>
                  </a:lnTo>
                  <a:lnTo>
                    <a:pt x="1965834" y="614067"/>
                  </a:lnTo>
                  <a:lnTo>
                    <a:pt x="1920114" y="607182"/>
                  </a:lnTo>
                  <a:lnTo>
                    <a:pt x="1874394" y="599933"/>
                  </a:lnTo>
                  <a:lnTo>
                    <a:pt x="1828674" y="592562"/>
                  </a:lnTo>
                  <a:lnTo>
                    <a:pt x="1782954" y="585313"/>
                  </a:lnTo>
                  <a:lnTo>
                    <a:pt x="1737234" y="578429"/>
                  </a:lnTo>
                  <a:lnTo>
                    <a:pt x="1691514" y="572152"/>
                  </a:lnTo>
                  <a:lnTo>
                    <a:pt x="1645794" y="566725"/>
                  </a:lnTo>
                  <a:lnTo>
                    <a:pt x="1600074" y="562392"/>
                  </a:lnTo>
                  <a:lnTo>
                    <a:pt x="1554354" y="559395"/>
                  </a:lnTo>
                  <a:lnTo>
                    <a:pt x="1508634" y="557978"/>
                  </a:lnTo>
                  <a:lnTo>
                    <a:pt x="1462914" y="558383"/>
                  </a:lnTo>
                  <a:lnTo>
                    <a:pt x="1417194" y="560853"/>
                  </a:lnTo>
                  <a:lnTo>
                    <a:pt x="1371474" y="565632"/>
                  </a:lnTo>
                  <a:lnTo>
                    <a:pt x="1325754" y="572963"/>
                  </a:lnTo>
                  <a:lnTo>
                    <a:pt x="1280034" y="583087"/>
                  </a:lnTo>
                  <a:lnTo>
                    <a:pt x="1234314" y="596249"/>
                  </a:lnTo>
                  <a:lnTo>
                    <a:pt x="1188594" y="609411"/>
                  </a:lnTo>
                  <a:lnTo>
                    <a:pt x="1142874" y="619535"/>
                  </a:lnTo>
                  <a:lnTo>
                    <a:pt x="1097154" y="626865"/>
                  </a:lnTo>
                  <a:lnTo>
                    <a:pt x="1051434" y="631643"/>
                  </a:lnTo>
                  <a:lnTo>
                    <a:pt x="1005715" y="634114"/>
                  </a:lnTo>
                  <a:lnTo>
                    <a:pt x="959995" y="634519"/>
                  </a:lnTo>
                  <a:lnTo>
                    <a:pt x="914276" y="633101"/>
                  </a:lnTo>
                  <a:lnTo>
                    <a:pt x="868557" y="630104"/>
                  </a:lnTo>
                  <a:lnTo>
                    <a:pt x="822838" y="625771"/>
                  </a:lnTo>
                  <a:lnTo>
                    <a:pt x="777120" y="620344"/>
                  </a:lnTo>
                  <a:lnTo>
                    <a:pt x="731402" y="614067"/>
                  </a:lnTo>
                  <a:lnTo>
                    <a:pt x="685685" y="607182"/>
                  </a:lnTo>
                  <a:lnTo>
                    <a:pt x="639968" y="599933"/>
                  </a:lnTo>
                  <a:lnTo>
                    <a:pt x="594251" y="592562"/>
                  </a:lnTo>
                  <a:lnTo>
                    <a:pt x="548535" y="585313"/>
                  </a:lnTo>
                  <a:lnTo>
                    <a:pt x="502820" y="578429"/>
                  </a:lnTo>
                  <a:lnTo>
                    <a:pt x="457105" y="572152"/>
                  </a:lnTo>
                  <a:lnTo>
                    <a:pt x="411391" y="566725"/>
                  </a:lnTo>
                  <a:lnTo>
                    <a:pt x="365678" y="562392"/>
                  </a:lnTo>
                  <a:lnTo>
                    <a:pt x="319965" y="559395"/>
                  </a:lnTo>
                  <a:lnTo>
                    <a:pt x="274253" y="557978"/>
                  </a:lnTo>
                  <a:lnTo>
                    <a:pt x="228542" y="558383"/>
                  </a:lnTo>
                  <a:lnTo>
                    <a:pt x="182831" y="560853"/>
                  </a:lnTo>
                  <a:lnTo>
                    <a:pt x="137122" y="565632"/>
                  </a:lnTo>
                  <a:lnTo>
                    <a:pt x="91414" y="572963"/>
                  </a:lnTo>
                  <a:lnTo>
                    <a:pt x="45706" y="583087"/>
                  </a:lnTo>
                  <a:lnTo>
                    <a:pt x="0" y="596249"/>
                  </a:lnTo>
                  <a:lnTo>
                    <a:pt x="0" y="38271"/>
                  </a:lnTo>
                  <a:close/>
                </a:path>
              </a:pathLst>
            </a:custGeom>
            <a:ln w="6350">
              <a:solidFill>
                <a:srgbClr val="FFB219"/>
              </a:solidFill>
            </a:ln>
          </p:spPr>
          <p:txBody>
            <a:bodyPr wrap="square" lIns="0" tIns="0" rIns="0" bIns="0" rtlCol="0"/>
            <a:lstStyle/>
            <a:p>
              <a:endParaRPr sz="1235"/>
            </a:p>
          </p:txBody>
        </p:sp>
        <p:pic>
          <p:nvPicPr>
            <p:cNvPr id="8" name="object 8"/>
            <p:cNvPicPr/>
            <p:nvPr/>
          </p:nvPicPr>
          <p:blipFill>
            <a:blip r:embed="rId2" cstate="print"/>
            <a:stretch>
              <a:fillRect/>
            </a:stretch>
          </p:blipFill>
          <p:spPr>
            <a:xfrm>
              <a:off x="847641" y="2256429"/>
              <a:ext cx="3521566" cy="4419284"/>
            </a:xfrm>
            <a:prstGeom prst="rect">
              <a:avLst/>
            </a:prstGeom>
          </p:spPr>
        </p:pic>
        <p:pic>
          <p:nvPicPr>
            <p:cNvPr id="9" name="object 9"/>
            <p:cNvPicPr/>
            <p:nvPr/>
          </p:nvPicPr>
          <p:blipFill>
            <a:blip r:embed="rId3" cstate="print"/>
            <a:stretch>
              <a:fillRect/>
            </a:stretch>
          </p:blipFill>
          <p:spPr>
            <a:xfrm>
              <a:off x="705218" y="1470800"/>
              <a:ext cx="3618759" cy="442606"/>
            </a:xfrm>
            <a:prstGeom prst="rect">
              <a:avLst/>
            </a:prstGeom>
          </p:spPr>
        </p:pic>
        <p:sp>
          <p:nvSpPr>
            <p:cNvPr id="10" name="object 10"/>
            <p:cNvSpPr/>
            <p:nvPr/>
          </p:nvSpPr>
          <p:spPr>
            <a:xfrm>
              <a:off x="1637995" y="904823"/>
              <a:ext cx="1329690" cy="2054225"/>
            </a:xfrm>
            <a:custGeom>
              <a:avLst/>
              <a:gdLst/>
              <a:ahLst/>
              <a:cxnLst/>
              <a:rect l="l" t="t" r="r" b="b"/>
              <a:pathLst>
                <a:path w="1329689" h="2054225">
                  <a:moveTo>
                    <a:pt x="278155" y="1915541"/>
                  </a:moveTo>
                  <a:lnTo>
                    <a:pt x="263728" y="1903145"/>
                  </a:lnTo>
                  <a:lnTo>
                    <a:pt x="249301" y="1915541"/>
                  </a:lnTo>
                  <a:lnTo>
                    <a:pt x="263728" y="1927936"/>
                  </a:lnTo>
                  <a:lnTo>
                    <a:pt x="278155" y="1915541"/>
                  </a:lnTo>
                  <a:close/>
                </a:path>
                <a:path w="1329689" h="2054225">
                  <a:moveTo>
                    <a:pt x="280225" y="1960448"/>
                  </a:moveTo>
                  <a:lnTo>
                    <a:pt x="269773" y="1948256"/>
                  </a:lnTo>
                  <a:lnTo>
                    <a:pt x="268033" y="1946224"/>
                  </a:lnTo>
                  <a:lnTo>
                    <a:pt x="253860" y="1946224"/>
                  </a:lnTo>
                  <a:lnTo>
                    <a:pt x="233286" y="1911680"/>
                  </a:lnTo>
                  <a:lnTo>
                    <a:pt x="203581" y="1897456"/>
                  </a:lnTo>
                  <a:lnTo>
                    <a:pt x="200939" y="1897456"/>
                  </a:lnTo>
                  <a:lnTo>
                    <a:pt x="190169" y="1898472"/>
                  </a:lnTo>
                  <a:lnTo>
                    <a:pt x="187325" y="1898878"/>
                  </a:lnTo>
                  <a:lnTo>
                    <a:pt x="200533" y="1912086"/>
                  </a:lnTo>
                  <a:lnTo>
                    <a:pt x="203987" y="1912086"/>
                  </a:lnTo>
                  <a:lnTo>
                    <a:pt x="204393" y="1911680"/>
                  </a:lnTo>
                  <a:lnTo>
                    <a:pt x="207238" y="1911680"/>
                  </a:lnTo>
                  <a:lnTo>
                    <a:pt x="217932" y="1914080"/>
                  </a:lnTo>
                  <a:lnTo>
                    <a:pt x="226822" y="1921129"/>
                  </a:lnTo>
                  <a:lnTo>
                    <a:pt x="235216" y="1932597"/>
                  </a:lnTo>
                  <a:lnTo>
                    <a:pt x="243217" y="1946224"/>
                  </a:lnTo>
                  <a:lnTo>
                    <a:pt x="193865" y="1946224"/>
                  </a:lnTo>
                  <a:lnTo>
                    <a:pt x="178587" y="1946224"/>
                  </a:lnTo>
                  <a:lnTo>
                    <a:pt x="33096" y="1946224"/>
                  </a:lnTo>
                  <a:lnTo>
                    <a:pt x="45288" y="1960448"/>
                  </a:lnTo>
                  <a:lnTo>
                    <a:pt x="114007" y="1960448"/>
                  </a:lnTo>
                  <a:lnTo>
                    <a:pt x="114007" y="1982393"/>
                  </a:lnTo>
                  <a:lnTo>
                    <a:pt x="114007" y="1993773"/>
                  </a:lnTo>
                  <a:lnTo>
                    <a:pt x="114007" y="2005164"/>
                  </a:lnTo>
                  <a:lnTo>
                    <a:pt x="105219" y="2013267"/>
                  </a:lnTo>
                  <a:lnTo>
                    <a:pt x="98920" y="2017915"/>
                  </a:lnTo>
                  <a:lnTo>
                    <a:pt x="93599" y="2020189"/>
                  </a:lnTo>
                  <a:lnTo>
                    <a:pt x="87795" y="2021205"/>
                  </a:lnTo>
                  <a:lnTo>
                    <a:pt x="76619" y="2021205"/>
                  </a:lnTo>
                  <a:lnTo>
                    <a:pt x="72351" y="2014308"/>
                  </a:lnTo>
                  <a:lnTo>
                    <a:pt x="72351" y="2007997"/>
                  </a:lnTo>
                  <a:lnTo>
                    <a:pt x="72555" y="2003933"/>
                  </a:lnTo>
                  <a:lnTo>
                    <a:pt x="73367" y="2000275"/>
                  </a:lnTo>
                  <a:lnTo>
                    <a:pt x="79667" y="1989112"/>
                  </a:lnTo>
                  <a:lnTo>
                    <a:pt x="85356" y="1986876"/>
                  </a:lnTo>
                  <a:lnTo>
                    <a:pt x="93687" y="1986876"/>
                  </a:lnTo>
                  <a:lnTo>
                    <a:pt x="97142" y="1987283"/>
                  </a:lnTo>
                  <a:lnTo>
                    <a:pt x="105067" y="1988096"/>
                  </a:lnTo>
                  <a:lnTo>
                    <a:pt x="108115" y="1990534"/>
                  </a:lnTo>
                  <a:lnTo>
                    <a:pt x="114007" y="1993773"/>
                  </a:lnTo>
                  <a:lnTo>
                    <a:pt x="114007" y="1982393"/>
                  </a:lnTo>
                  <a:lnTo>
                    <a:pt x="110756" y="1980565"/>
                  </a:lnTo>
                  <a:lnTo>
                    <a:pt x="105879" y="1977923"/>
                  </a:lnTo>
                  <a:lnTo>
                    <a:pt x="103035" y="1976907"/>
                  </a:lnTo>
                  <a:lnTo>
                    <a:pt x="97751" y="1974265"/>
                  </a:lnTo>
                  <a:lnTo>
                    <a:pt x="94094" y="1972843"/>
                  </a:lnTo>
                  <a:lnTo>
                    <a:pt x="88201" y="1972043"/>
                  </a:lnTo>
                  <a:lnTo>
                    <a:pt x="84543" y="1971636"/>
                  </a:lnTo>
                  <a:lnTo>
                    <a:pt x="71742" y="1971636"/>
                  </a:lnTo>
                  <a:lnTo>
                    <a:pt x="65849" y="1976907"/>
                  </a:lnTo>
                  <a:lnTo>
                    <a:pt x="57924" y="1986457"/>
                  </a:lnTo>
                  <a:lnTo>
                    <a:pt x="55537" y="1996427"/>
                  </a:lnTo>
                  <a:lnTo>
                    <a:pt x="55486" y="2001507"/>
                  </a:lnTo>
                  <a:lnTo>
                    <a:pt x="58191" y="2013750"/>
                  </a:lnTo>
                  <a:lnTo>
                    <a:pt x="65900" y="2024862"/>
                  </a:lnTo>
                  <a:lnTo>
                    <a:pt x="77939" y="2032927"/>
                  </a:lnTo>
                  <a:lnTo>
                    <a:pt x="93687" y="2036038"/>
                  </a:lnTo>
                  <a:lnTo>
                    <a:pt x="102222" y="2036038"/>
                  </a:lnTo>
                  <a:lnTo>
                    <a:pt x="105270" y="2032177"/>
                  </a:lnTo>
                  <a:lnTo>
                    <a:pt x="114007" y="2027516"/>
                  </a:lnTo>
                  <a:lnTo>
                    <a:pt x="114007" y="2037664"/>
                  </a:lnTo>
                  <a:lnTo>
                    <a:pt x="135547" y="2049868"/>
                  </a:lnTo>
                  <a:lnTo>
                    <a:pt x="135547" y="2027516"/>
                  </a:lnTo>
                  <a:lnTo>
                    <a:pt x="135547" y="2021205"/>
                  </a:lnTo>
                  <a:lnTo>
                    <a:pt x="135547" y="2001507"/>
                  </a:lnTo>
                  <a:lnTo>
                    <a:pt x="140017" y="1997430"/>
                  </a:lnTo>
                  <a:lnTo>
                    <a:pt x="150583" y="1992769"/>
                  </a:lnTo>
                  <a:lnTo>
                    <a:pt x="158915" y="1992769"/>
                  </a:lnTo>
                  <a:lnTo>
                    <a:pt x="163588" y="1992960"/>
                  </a:lnTo>
                  <a:lnTo>
                    <a:pt x="170294" y="1996427"/>
                  </a:lnTo>
                  <a:lnTo>
                    <a:pt x="170294" y="2003933"/>
                  </a:lnTo>
                  <a:lnTo>
                    <a:pt x="169418" y="2009584"/>
                  </a:lnTo>
                  <a:lnTo>
                    <a:pt x="166611" y="2015871"/>
                  </a:lnTo>
                  <a:lnTo>
                    <a:pt x="161632" y="2023313"/>
                  </a:lnTo>
                  <a:lnTo>
                    <a:pt x="154241" y="2032381"/>
                  </a:lnTo>
                  <a:lnTo>
                    <a:pt x="169887" y="2043976"/>
                  </a:lnTo>
                  <a:lnTo>
                    <a:pt x="176568" y="2035822"/>
                  </a:lnTo>
                  <a:lnTo>
                    <a:pt x="181546" y="2027732"/>
                  </a:lnTo>
                  <a:lnTo>
                    <a:pt x="184658" y="2019998"/>
                  </a:lnTo>
                  <a:lnTo>
                    <a:pt x="185674" y="2013267"/>
                  </a:lnTo>
                  <a:lnTo>
                    <a:pt x="185674" y="2012480"/>
                  </a:lnTo>
                  <a:lnTo>
                    <a:pt x="183667" y="1999729"/>
                  </a:lnTo>
                  <a:lnTo>
                    <a:pt x="179908" y="1992769"/>
                  </a:lnTo>
                  <a:lnTo>
                    <a:pt x="177253" y="1987842"/>
                  </a:lnTo>
                  <a:lnTo>
                    <a:pt x="176009" y="1986876"/>
                  </a:lnTo>
                  <a:lnTo>
                    <a:pt x="170268" y="1982393"/>
                  </a:lnTo>
                  <a:lnTo>
                    <a:pt x="167665" y="1980374"/>
                  </a:lnTo>
                  <a:lnTo>
                    <a:pt x="166192" y="1979218"/>
                  </a:lnTo>
                  <a:lnTo>
                    <a:pt x="150177" y="1975904"/>
                  </a:lnTo>
                  <a:lnTo>
                    <a:pt x="146723" y="1976094"/>
                  </a:lnTo>
                  <a:lnTo>
                    <a:pt x="139611" y="1977123"/>
                  </a:lnTo>
                  <a:lnTo>
                    <a:pt x="135547" y="1980374"/>
                  </a:lnTo>
                  <a:lnTo>
                    <a:pt x="135547" y="1960448"/>
                  </a:lnTo>
                  <a:lnTo>
                    <a:pt x="190779" y="1960448"/>
                  </a:lnTo>
                  <a:lnTo>
                    <a:pt x="206057" y="1960448"/>
                  </a:lnTo>
                  <a:lnTo>
                    <a:pt x="227799" y="1960448"/>
                  </a:lnTo>
                  <a:lnTo>
                    <a:pt x="231051" y="1965121"/>
                  </a:lnTo>
                  <a:lnTo>
                    <a:pt x="232067" y="1966341"/>
                  </a:lnTo>
                  <a:lnTo>
                    <a:pt x="232067" y="1981187"/>
                  </a:lnTo>
                  <a:lnTo>
                    <a:pt x="223329" y="1988286"/>
                  </a:lnTo>
                  <a:lnTo>
                    <a:pt x="216827" y="1986876"/>
                  </a:lnTo>
                  <a:lnTo>
                    <a:pt x="216420" y="1986051"/>
                  </a:lnTo>
                  <a:lnTo>
                    <a:pt x="203987" y="1986051"/>
                  </a:lnTo>
                  <a:lnTo>
                    <a:pt x="199923" y="1988896"/>
                  </a:lnTo>
                  <a:lnTo>
                    <a:pt x="199961" y="1993773"/>
                  </a:lnTo>
                  <a:lnTo>
                    <a:pt x="202323" y="2004974"/>
                  </a:lnTo>
                  <a:lnTo>
                    <a:pt x="211315" y="2018804"/>
                  </a:lnTo>
                  <a:lnTo>
                    <a:pt x="229616" y="2035111"/>
                  </a:lnTo>
                  <a:lnTo>
                    <a:pt x="259905" y="2053958"/>
                  </a:lnTo>
                  <a:lnTo>
                    <a:pt x="266611" y="2048040"/>
                  </a:lnTo>
                  <a:lnTo>
                    <a:pt x="249682" y="2035022"/>
                  </a:lnTo>
                  <a:lnTo>
                    <a:pt x="238798" y="2023630"/>
                  </a:lnTo>
                  <a:lnTo>
                    <a:pt x="232981" y="2015540"/>
                  </a:lnTo>
                  <a:lnTo>
                    <a:pt x="231254" y="2012480"/>
                  </a:lnTo>
                  <a:lnTo>
                    <a:pt x="240398" y="2005139"/>
                  </a:lnTo>
                  <a:lnTo>
                    <a:pt x="246062" y="1998027"/>
                  </a:lnTo>
                  <a:lnTo>
                    <a:pt x="248932" y="1991017"/>
                  </a:lnTo>
                  <a:lnTo>
                    <a:pt x="249250" y="1988286"/>
                  </a:lnTo>
                  <a:lnTo>
                    <a:pt x="249745" y="1984032"/>
                  </a:lnTo>
                  <a:lnTo>
                    <a:pt x="249618" y="1980374"/>
                  </a:lnTo>
                  <a:lnTo>
                    <a:pt x="249516" y="1979218"/>
                  </a:lnTo>
                  <a:lnTo>
                    <a:pt x="249110" y="1976907"/>
                  </a:lnTo>
                  <a:lnTo>
                    <a:pt x="247713" y="1966950"/>
                  </a:lnTo>
                  <a:lnTo>
                    <a:pt x="242836" y="1960448"/>
                  </a:lnTo>
                  <a:lnTo>
                    <a:pt x="280225" y="1960448"/>
                  </a:lnTo>
                  <a:close/>
                </a:path>
                <a:path w="1329689" h="2054225">
                  <a:moveTo>
                    <a:pt x="333565" y="1745932"/>
                  </a:moveTo>
                  <a:lnTo>
                    <a:pt x="321373" y="1731708"/>
                  </a:lnTo>
                  <a:lnTo>
                    <a:pt x="214693" y="1731708"/>
                  </a:lnTo>
                  <a:lnTo>
                    <a:pt x="199415" y="1731708"/>
                  </a:lnTo>
                  <a:lnTo>
                    <a:pt x="172834" y="1731708"/>
                  </a:lnTo>
                  <a:lnTo>
                    <a:pt x="162636" y="1731708"/>
                  </a:lnTo>
                  <a:lnTo>
                    <a:pt x="143167" y="1731708"/>
                  </a:lnTo>
                  <a:lnTo>
                    <a:pt x="143167" y="1745932"/>
                  </a:lnTo>
                  <a:lnTo>
                    <a:pt x="143167" y="1783321"/>
                  </a:lnTo>
                  <a:lnTo>
                    <a:pt x="135483" y="1790192"/>
                  </a:lnTo>
                  <a:lnTo>
                    <a:pt x="127114" y="1794421"/>
                  </a:lnTo>
                  <a:lnTo>
                    <a:pt x="119049" y="1796554"/>
                  </a:lnTo>
                  <a:lnTo>
                    <a:pt x="112280" y="1797138"/>
                  </a:lnTo>
                  <a:lnTo>
                    <a:pt x="102120" y="1795919"/>
                  </a:lnTo>
                  <a:lnTo>
                    <a:pt x="99275" y="1792262"/>
                  </a:lnTo>
                  <a:lnTo>
                    <a:pt x="94195" y="1785150"/>
                  </a:lnTo>
                  <a:lnTo>
                    <a:pt x="108038" y="1782343"/>
                  </a:lnTo>
                  <a:lnTo>
                    <a:pt x="110921" y="1780476"/>
                  </a:lnTo>
                  <a:lnTo>
                    <a:pt x="116700" y="1776742"/>
                  </a:lnTo>
                  <a:lnTo>
                    <a:pt x="121170" y="1769351"/>
                  </a:lnTo>
                  <a:lnTo>
                    <a:pt x="122440" y="1761172"/>
                  </a:lnTo>
                  <a:lnTo>
                    <a:pt x="122440" y="1755889"/>
                  </a:lnTo>
                  <a:lnTo>
                    <a:pt x="119189" y="1751012"/>
                  </a:lnTo>
                  <a:lnTo>
                    <a:pt x="116344" y="1745932"/>
                  </a:lnTo>
                  <a:lnTo>
                    <a:pt x="143167" y="1745932"/>
                  </a:lnTo>
                  <a:lnTo>
                    <a:pt x="143167" y="1731708"/>
                  </a:lnTo>
                  <a:lnTo>
                    <a:pt x="91554" y="1731708"/>
                  </a:lnTo>
                  <a:lnTo>
                    <a:pt x="67170" y="1731708"/>
                  </a:lnTo>
                  <a:lnTo>
                    <a:pt x="55956" y="1731708"/>
                  </a:lnTo>
                  <a:lnTo>
                    <a:pt x="68148" y="1745932"/>
                  </a:lnTo>
                  <a:lnTo>
                    <a:pt x="79362" y="1745932"/>
                  </a:lnTo>
                  <a:lnTo>
                    <a:pt x="100291" y="1745932"/>
                  </a:lnTo>
                  <a:lnTo>
                    <a:pt x="103136" y="1749183"/>
                  </a:lnTo>
                  <a:lnTo>
                    <a:pt x="104559" y="1753247"/>
                  </a:lnTo>
                  <a:lnTo>
                    <a:pt x="104559" y="1756702"/>
                  </a:lnTo>
                  <a:lnTo>
                    <a:pt x="102577" y="1764245"/>
                  </a:lnTo>
                  <a:lnTo>
                    <a:pt x="96901" y="1770748"/>
                  </a:lnTo>
                  <a:lnTo>
                    <a:pt x="87998" y="1775307"/>
                  </a:lnTo>
                  <a:lnTo>
                    <a:pt x="76276" y="1777022"/>
                  </a:lnTo>
                  <a:lnTo>
                    <a:pt x="79273" y="1784705"/>
                  </a:lnTo>
                  <a:lnTo>
                    <a:pt x="74841" y="1789226"/>
                  </a:lnTo>
                  <a:lnTo>
                    <a:pt x="66281" y="1796821"/>
                  </a:lnTo>
                  <a:lnTo>
                    <a:pt x="56159" y="1802676"/>
                  </a:lnTo>
                  <a:lnTo>
                    <a:pt x="42786" y="1806282"/>
                  </a:lnTo>
                  <a:lnTo>
                    <a:pt x="30594" y="1804860"/>
                  </a:lnTo>
                  <a:lnTo>
                    <a:pt x="59448" y="1779460"/>
                  </a:lnTo>
                  <a:lnTo>
                    <a:pt x="48882" y="1770519"/>
                  </a:lnTo>
                  <a:lnTo>
                    <a:pt x="39598" y="1769605"/>
                  </a:lnTo>
                  <a:lnTo>
                    <a:pt x="31610" y="1767598"/>
                  </a:lnTo>
                  <a:lnTo>
                    <a:pt x="25450" y="1763801"/>
                  </a:lnTo>
                  <a:lnTo>
                    <a:pt x="21653" y="1757514"/>
                  </a:lnTo>
                  <a:lnTo>
                    <a:pt x="24091" y="1759140"/>
                  </a:lnTo>
                  <a:lnTo>
                    <a:pt x="28155" y="1760766"/>
                  </a:lnTo>
                  <a:lnTo>
                    <a:pt x="33235" y="1760766"/>
                  </a:lnTo>
                  <a:lnTo>
                    <a:pt x="44602" y="1758645"/>
                  </a:lnTo>
                  <a:lnTo>
                    <a:pt x="46469" y="1757514"/>
                  </a:lnTo>
                  <a:lnTo>
                    <a:pt x="52362" y="1753984"/>
                  </a:lnTo>
                  <a:lnTo>
                    <a:pt x="55168" y="1750199"/>
                  </a:lnTo>
                  <a:lnTo>
                    <a:pt x="56807" y="1747989"/>
                  </a:lnTo>
                  <a:lnTo>
                    <a:pt x="58229" y="1741868"/>
                  </a:lnTo>
                  <a:lnTo>
                    <a:pt x="56946" y="1736483"/>
                  </a:lnTo>
                  <a:lnTo>
                    <a:pt x="55156" y="1733943"/>
                  </a:lnTo>
                  <a:lnTo>
                    <a:pt x="52895" y="1730768"/>
                  </a:lnTo>
                  <a:lnTo>
                    <a:pt x="45707" y="1725777"/>
                  </a:lnTo>
                  <a:lnTo>
                    <a:pt x="41973" y="1724660"/>
                  </a:lnTo>
                  <a:lnTo>
                    <a:pt x="41973" y="1739226"/>
                  </a:lnTo>
                  <a:lnTo>
                    <a:pt x="41973" y="1745932"/>
                  </a:lnTo>
                  <a:lnTo>
                    <a:pt x="38925" y="1748980"/>
                  </a:lnTo>
                  <a:lnTo>
                    <a:pt x="32829" y="1750199"/>
                  </a:lnTo>
                  <a:lnTo>
                    <a:pt x="26733" y="1750199"/>
                  </a:lnTo>
                  <a:lnTo>
                    <a:pt x="23279" y="1749386"/>
                  </a:lnTo>
                  <a:lnTo>
                    <a:pt x="20027" y="1747354"/>
                  </a:lnTo>
                  <a:lnTo>
                    <a:pt x="19824" y="1746135"/>
                  </a:lnTo>
                  <a:lnTo>
                    <a:pt x="19621" y="1745322"/>
                  </a:lnTo>
                  <a:lnTo>
                    <a:pt x="19621" y="1738617"/>
                  </a:lnTo>
                  <a:lnTo>
                    <a:pt x="25311" y="1733943"/>
                  </a:lnTo>
                  <a:lnTo>
                    <a:pt x="33439" y="1733943"/>
                  </a:lnTo>
                  <a:lnTo>
                    <a:pt x="34861" y="1734350"/>
                  </a:lnTo>
                  <a:lnTo>
                    <a:pt x="36690" y="1734756"/>
                  </a:lnTo>
                  <a:lnTo>
                    <a:pt x="39128" y="1736178"/>
                  </a:lnTo>
                  <a:lnTo>
                    <a:pt x="41973" y="1739226"/>
                  </a:lnTo>
                  <a:lnTo>
                    <a:pt x="41973" y="1724660"/>
                  </a:lnTo>
                  <a:lnTo>
                    <a:pt x="35064" y="1722564"/>
                  </a:lnTo>
                  <a:lnTo>
                    <a:pt x="25920" y="1722564"/>
                  </a:lnTo>
                  <a:lnTo>
                    <a:pt x="0" y="1748980"/>
                  </a:lnTo>
                  <a:lnTo>
                    <a:pt x="2070" y="1758899"/>
                  </a:lnTo>
                  <a:lnTo>
                    <a:pt x="8128" y="1767674"/>
                  </a:lnTo>
                  <a:lnTo>
                    <a:pt x="17221" y="1774317"/>
                  </a:lnTo>
                  <a:lnTo>
                    <a:pt x="28562" y="1778444"/>
                  </a:lnTo>
                  <a:lnTo>
                    <a:pt x="19405" y="1782229"/>
                  </a:lnTo>
                  <a:lnTo>
                    <a:pt x="12941" y="1786801"/>
                  </a:lnTo>
                  <a:lnTo>
                    <a:pt x="9105" y="1791563"/>
                  </a:lnTo>
                  <a:lnTo>
                    <a:pt x="7835" y="1795919"/>
                  </a:lnTo>
                  <a:lnTo>
                    <a:pt x="11137" y="1806498"/>
                  </a:lnTo>
                  <a:lnTo>
                    <a:pt x="18732" y="1814131"/>
                  </a:lnTo>
                  <a:lnTo>
                    <a:pt x="29870" y="1818754"/>
                  </a:lnTo>
                  <a:lnTo>
                    <a:pt x="43802" y="1820303"/>
                  </a:lnTo>
                  <a:lnTo>
                    <a:pt x="54051" y="1819008"/>
                  </a:lnTo>
                  <a:lnTo>
                    <a:pt x="63766" y="1815249"/>
                  </a:lnTo>
                  <a:lnTo>
                    <a:pt x="73406" y="1809242"/>
                  </a:lnTo>
                  <a:lnTo>
                    <a:pt x="77101" y="1806282"/>
                  </a:lnTo>
                  <a:lnTo>
                    <a:pt x="83426" y="1801202"/>
                  </a:lnTo>
                  <a:lnTo>
                    <a:pt x="83426" y="1793709"/>
                  </a:lnTo>
                  <a:lnTo>
                    <a:pt x="89839" y="1803361"/>
                  </a:lnTo>
                  <a:lnTo>
                    <a:pt x="101028" y="1811566"/>
                  </a:lnTo>
                  <a:lnTo>
                    <a:pt x="116344" y="1814614"/>
                  </a:lnTo>
                  <a:lnTo>
                    <a:pt x="127850" y="1810702"/>
                  </a:lnTo>
                  <a:lnTo>
                    <a:pt x="136829" y="1806384"/>
                  </a:lnTo>
                  <a:lnTo>
                    <a:pt x="143167" y="1800390"/>
                  </a:lnTo>
                  <a:lnTo>
                    <a:pt x="143167" y="1823148"/>
                  </a:lnTo>
                  <a:lnTo>
                    <a:pt x="164706" y="1835340"/>
                  </a:lnTo>
                  <a:lnTo>
                    <a:pt x="164706" y="1800390"/>
                  </a:lnTo>
                  <a:lnTo>
                    <a:pt x="164706" y="1797138"/>
                  </a:lnTo>
                  <a:lnTo>
                    <a:pt x="164706" y="1745932"/>
                  </a:lnTo>
                  <a:lnTo>
                    <a:pt x="174828" y="1745932"/>
                  </a:lnTo>
                  <a:lnTo>
                    <a:pt x="185026" y="1745932"/>
                  </a:lnTo>
                  <a:lnTo>
                    <a:pt x="185026" y="1823148"/>
                  </a:lnTo>
                  <a:lnTo>
                    <a:pt x="206565" y="1835340"/>
                  </a:lnTo>
                  <a:lnTo>
                    <a:pt x="206565" y="1745932"/>
                  </a:lnTo>
                  <a:lnTo>
                    <a:pt x="211607" y="1745932"/>
                  </a:lnTo>
                  <a:lnTo>
                    <a:pt x="226885" y="1745932"/>
                  </a:lnTo>
                  <a:lnTo>
                    <a:pt x="291706" y="1745932"/>
                  </a:lnTo>
                  <a:lnTo>
                    <a:pt x="291706" y="1767471"/>
                  </a:lnTo>
                  <a:lnTo>
                    <a:pt x="225221" y="1767471"/>
                  </a:lnTo>
                  <a:lnTo>
                    <a:pt x="220751" y="1771535"/>
                  </a:lnTo>
                  <a:lnTo>
                    <a:pt x="220751" y="1777022"/>
                  </a:lnTo>
                  <a:lnTo>
                    <a:pt x="222072" y="1783041"/>
                  </a:lnTo>
                  <a:lnTo>
                    <a:pt x="247611" y="1806079"/>
                  </a:lnTo>
                  <a:lnTo>
                    <a:pt x="249440" y="1806079"/>
                  </a:lnTo>
                  <a:lnTo>
                    <a:pt x="256362" y="1802523"/>
                  </a:lnTo>
                  <a:lnTo>
                    <a:pt x="260235" y="1794700"/>
                  </a:lnTo>
                  <a:lnTo>
                    <a:pt x="262178" y="1786801"/>
                  </a:lnTo>
                  <a:lnTo>
                    <a:pt x="263258" y="1783321"/>
                  </a:lnTo>
                  <a:lnTo>
                    <a:pt x="291706" y="1783321"/>
                  </a:lnTo>
                  <a:lnTo>
                    <a:pt x="291706" y="1823148"/>
                  </a:lnTo>
                  <a:lnTo>
                    <a:pt x="313245" y="1835340"/>
                  </a:lnTo>
                  <a:lnTo>
                    <a:pt x="313245" y="1783321"/>
                  </a:lnTo>
                  <a:lnTo>
                    <a:pt x="313245" y="1745932"/>
                  </a:lnTo>
                  <a:lnTo>
                    <a:pt x="333565" y="1745932"/>
                  </a:lnTo>
                  <a:close/>
                </a:path>
                <a:path w="1329689" h="2054225">
                  <a:moveTo>
                    <a:pt x="969327" y="78740"/>
                  </a:moveTo>
                  <a:lnTo>
                    <a:pt x="954087" y="60960"/>
                  </a:lnTo>
                  <a:lnTo>
                    <a:pt x="917003" y="60960"/>
                  </a:lnTo>
                  <a:lnTo>
                    <a:pt x="917003" y="78740"/>
                  </a:lnTo>
                  <a:lnTo>
                    <a:pt x="917003" y="125476"/>
                  </a:lnTo>
                  <a:lnTo>
                    <a:pt x="907402" y="134061"/>
                  </a:lnTo>
                  <a:lnTo>
                    <a:pt x="896937" y="139344"/>
                  </a:lnTo>
                  <a:lnTo>
                    <a:pt x="886866" y="142011"/>
                  </a:lnTo>
                  <a:lnTo>
                    <a:pt x="878408" y="142748"/>
                  </a:lnTo>
                  <a:lnTo>
                    <a:pt x="870407" y="141008"/>
                  </a:lnTo>
                  <a:lnTo>
                    <a:pt x="864717" y="138010"/>
                  </a:lnTo>
                  <a:lnTo>
                    <a:pt x="860221" y="133642"/>
                  </a:lnTo>
                  <a:lnTo>
                    <a:pt x="855789" y="127762"/>
                  </a:lnTo>
                  <a:lnTo>
                    <a:pt x="873099" y="124256"/>
                  </a:lnTo>
                  <a:lnTo>
                    <a:pt x="883920" y="117246"/>
                  </a:lnTo>
                  <a:lnTo>
                    <a:pt x="889520" y="108013"/>
                  </a:lnTo>
                  <a:lnTo>
                    <a:pt x="891019" y="98298"/>
                  </a:lnTo>
                  <a:lnTo>
                    <a:pt x="891108" y="91186"/>
                  </a:lnTo>
                  <a:lnTo>
                    <a:pt x="887044" y="85090"/>
                  </a:lnTo>
                  <a:lnTo>
                    <a:pt x="883488" y="78740"/>
                  </a:lnTo>
                  <a:lnTo>
                    <a:pt x="917003" y="78740"/>
                  </a:lnTo>
                  <a:lnTo>
                    <a:pt x="917003" y="60960"/>
                  </a:lnTo>
                  <a:lnTo>
                    <a:pt x="827100" y="60960"/>
                  </a:lnTo>
                  <a:lnTo>
                    <a:pt x="807999" y="60960"/>
                  </a:lnTo>
                  <a:lnTo>
                    <a:pt x="638886" y="60960"/>
                  </a:lnTo>
                  <a:lnTo>
                    <a:pt x="629996" y="60960"/>
                  </a:lnTo>
                  <a:lnTo>
                    <a:pt x="625932" y="53340"/>
                  </a:lnTo>
                  <a:lnTo>
                    <a:pt x="624408" y="47244"/>
                  </a:lnTo>
                  <a:lnTo>
                    <a:pt x="623900" y="41402"/>
                  </a:lnTo>
                  <a:lnTo>
                    <a:pt x="625525" y="33667"/>
                  </a:lnTo>
                  <a:lnTo>
                    <a:pt x="630250" y="28282"/>
                  </a:lnTo>
                  <a:lnTo>
                    <a:pt x="637819" y="25146"/>
                  </a:lnTo>
                  <a:lnTo>
                    <a:pt x="648030" y="24130"/>
                  </a:lnTo>
                  <a:lnTo>
                    <a:pt x="651332" y="24130"/>
                  </a:lnTo>
                  <a:lnTo>
                    <a:pt x="698627" y="36029"/>
                  </a:lnTo>
                  <a:lnTo>
                    <a:pt x="732358" y="54610"/>
                  </a:lnTo>
                  <a:lnTo>
                    <a:pt x="750392" y="54610"/>
                  </a:lnTo>
                  <a:lnTo>
                    <a:pt x="714514" y="29362"/>
                  </a:lnTo>
                  <a:lnTo>
                    <a:pt x="704748" y="24130"/>
                  </a:lnTo>
                  <a:lnTo>
                    <a:pt x="687019" y="14605"/>
                  </a:lnTo>
                  <a:lnTo>
                    <a:pt x="665238" y="7467"/>
                  </a:lnTo>
                  <a:lnTo>
                    <a:pt x="646506" y="5080"/>
                  </a:lnTo>
                  <a:lnTo>
                    <a:pt x="644728" y="5080"/>
                  </a:lnTo>
                  <a:lnTo>
                    <a:pt x="642696" y="4826"/>
                  </a:lnTo>
                  <a:lnTo>
                    <a:pt x="640918" y="4826"/>
                  </a:lnTo>
                  <a:lnTo>
                    <a:pt x="623316" y="6680"/>
                  </a:lnTo>
                  <a:lnTo>
                    <a:pt x="609866" y="12230"/>
                  </a:lnTo>
                  <a:lnTo>
                    <a:pt x="601268" y="21437"/>
                  </a:lnTo>
                  <a:lnTo>
                    <a:pt x="598246" y="34290"/>
                  </a:lnTo>
                  <a:lnTo>
                    <a:pt x="599084" y="41402"/>
                  </a:lnTo>
                  <a:lnTo>
                    <a:pt x="600151" y="47904"/>
                  </a:lnTo>
                  <a:lnTo>
                    <a:pt x="601599" y="54330"/>
                  </a:lnTo>
                  <a:lnTo>
                    <a:pt x="603580" y="60960"/>
                  </a:lnTo>
                  <a:lnTo>
                    <a:pt x="582752" y="60960"/>
                  </a:lnTo>
                  <a:lnTo>
                    <a:pt x="570001" y="60960"/>
                  </a:lnTo>
                  <a:lnTo>
                    <a:pt x="545668" y="60960"/>
                  </a:lnTo>
                  <a:lnTo>
                    <a:pt x="545668" y="78740"/>
                  </a:lnTo>
                  <a:lnTo>
                    <a:pt x="545668" y="112268"/>
                  </a:lnTo>
                  <a:lnTo>
                    <a:pt x="538175" y="116840"/>
                  </a:lnTo>
                  <a:lnTo>
                    <a:pt x="532930" y="119761"/>
                  </a:lnTo>
                  <a:lnTo>
                    <a:pt x="527913" y="121412"/>
                  </a:lnTo>
                  <a:lnTo>
                    <a:pt x="521538" y="121920"/>
                  </a:lnTo>
                  <a:lnTo>
                    <a:pt x="513410" y="121920"/>
                  </a:lnTo>
                  <a:lnTo>
                    <a:pt x="509346" y="119380"/>
                  </a:lnTo>
                  <a:lnTo>
                    <a:pt x="502742" y="116586"/>
                  </a:lnTo>
                  <a:lnTo>
                    <a:pt x="503504" y="116586"/>
                  </a:lnTo>
                  <a:lnTo>
                    <a:pt x="508495" y="109220"/>
                  </a:lnTo>
                  <a:lnTo>
                    <a:pt x="508838" y="108712"/>
                  </a:lnTo>
                  <a:lnTo>
                    <a:pt x="508762" y="92202"/>
                  </a:lnTo>
                  <a:lnTo>
                    <a:pt x="508190" y="85852"/>
                  </a:lnTo>
                  <a:lnTo>
                    <a:pt x="508076" y="84582"/>
                  </a:lnTo>
                  <a:lnTo>
                    <a:pt x="507314" y="85852"/>
                  </a:lnTo>
                  <a:lnTo>
                    <a:pt x="504774" y="78740"/>
                  </a:lnTo>
                  <a:lnTo>
                    <a:pt x="545668" y="78740"/>
                  </a:lnTo>
                  <a:lnTo>
                    <a:pt x="545668" y="60960"/>
                  </a:lnTo>
                  <a:lnTo>
                    <a:pt x="423697" y="60960"/>
                  </a:lnTo>
                  <a:lnTo>
                    <a:pt x="438937" y="78740"/>
                  </a:lnTo>
                  <a:lnTo>
                    <a:pt x="486994" y="78740"/>
                  </a:lnTo>
                  <a:lnTo>
                    <a:pt x="489280" y="85090"/>
                  </a:lnTo>
                  <a:lnTo>
                    <a:pt x="490042" y="85598"/>
                  </a:lnTo>
                  <a:lnTo>
                    <a:pt x="490004" y="101638"/>
                  </a:lnTo>
                  <a:lnTo>
                    <a:pt x="484962" y="106680"/>
                  </a:lnTo>
                  <a:lnTo>
                    <a:pt x="479120" y="109220"/>
                  </a:lnTo>
                  <a:lnTo>
                    <a:pt x="474548" y="109220"/>
                  </a:lnTo>
                  <a:lnTo>
                    <a:pt x="468706" y="107950"/>
                  </a:lnTo>
                  <a:lnTo>
                    <a:pt x="464642" y="107950"/>
                  </a:lnTo>
                  <a:lnTo>
                    <a:pt x="454685" y="108458"/>
                  </a:lnTo>
                  <a:lnTo>
                    <a:pt x="450367" y="111252"/>
                  </a:lnTo>
                  <a:lnTo>
                    <a:pt x="450367" y="116840"/>
                  </a:lnTo>
                  <a:lnTo>
                    <a:pt x="456730" y="133680"/>
                  </a:lnTo>
                  <a:lnTo>
                    <a:pt x="472617" y="153631"/>
                  </a:lnTo>
                  <a:lnTo>
                    <a:pt x="493268" y="173748"/>
                  </a:lnTo>
                  <a:lnTo>
                    <a:pt x="513918" y="191046"/>
                  </a:lnTo>
                  <a:lnTo>
                    <a:pt x="522554" y="183629"/>
                  </a:lnTo>
                  <a:lnTo>
                    <a:pt x="513308" y="174561"/>
                  </a:lnTo>
                  <a:lnTo>
                    <a:pt x="503885" y="164553"/>
                  </a:lnTo>
                  <a:lnTo>
                    <a:pt x="495401" y="153733"/>
                  </a:lnTo>
                  <a:lnTo>
                    <a:pt x="489026" y="142240"/>
                  </a:lnTo>
                  <a:lnTo>
                    <a:pt x="491312" y="138671"/>
                  </a:lnTo>
                  <a:lnTo>
                    <a:pt x="493090" y="137668"/>
                  </a:lnTo>
                  <a:lnTo>
                    <a:pt x="496900" y="129540"/>
                  </a:lnTo>
                  <a:lnTo>
                    <a:pt x="498792" y="130746"/>
                  </a:lnTo>
                  <a:lnTo>
                    <a:pt x="504266" y="133477"/>
                  </a:lnTo>
                  <a:lnTo>
                    <a:pt x="512965" y="136398"/>
                  </a:lnTo>
                  <a:lnTo>
                    <a:pt x="524586" y="138176"/>
                  </a:lnTo>
                  <a:lnTo>
                    <a:pt x="532714" y="138176"/>
                  </a:lnTo>
                  <a:lnTo>
                    <a:pt x="538810" y="136652"/>
                  </a:lnTo>
                  <a:lnTo>
                    <a:pt x="545668" y="132321"/>
                  </a:lnTo>
                  <a:lnTo>
                    <a:pt x="545668" y="175247"/>
                  </a:lnTo>
                  <a:lnTo>
                    <a:pt x="572592" y="190487"/>
                  </a:lnTo>
                  <a:lnTo>
                    <a:pt x="572592" y="132321"/>
                  </a:lnTo>
                  <a:lnTo>
                    <a:pt x="572592" y="129540"/>
                  </a:lnTo>
                  <a:lnTo>
                    <a:pt x="572592" y="121920"/>
                  </a:lnTo>
                  <a:lnTo>
                    <a:pt x="572592" y="78740"/>
                  </a:lnTo>
                  <a:lnTo>
                    <a:pt x="585241" y="78740"/>
                  </a:lnTo>
                  <a:lnTo>
                    <a:pt x="597992" y="78740"/>
                  </a:lnTo>
                  <a:lnTo>
                    <a:pt x="601802" y="78740"/>
                  </a:lnTo>
                  <a:lnTo>
                    <a:pt x="601802" y="175247"/>
                  </a:lnTo>
                  <a:lnTo>
                    <a:pt x="628726" y="190487"/>
                  </a:lnTo>
                  <a:lnTo>
                    <a:pt x="628726" y="78740"/>
                  </a:lnTo>
                  <a:lnTo>
                    <a:pt x="641375" y="78740"/>
                  </a:lnTo>
                  <a:lnTo>
                    <a:pt x="654126" y="78740"/>
                  </a:lnTo>
                  <a:lnTo>
                    <a:pt x="727278" y="78740"/>
                  </a:lnTo>
                  <a:lnTo>
                    <a:pt x="727278" y="106172"/>
                  </a:lnTo>
                  <a:lnTo>
                    <a:pt x="727278" y="120396"/>
                  </a:lnTo>
                  <a:lnTo>
                    <a:pt x="727278" y="134607"/>
                  </a:lnTo>
                  <a:lnTo>
                    <a:pt x="716292" y="144754"/>
                  </a:lnTo>
                  <a:lnTo>
                    <a:pt x="708418" y="150545"/>
                  </a:lnTo>
                  <a:lnTo>
                    <a:pt x="701776" y="153403"/>
                  </a:lnTo>
                  <a:lnTo>
                    <a:pt x="694512" y="154673"/>
                  </a:lnTo>
                  <a:lnTo>
                    <a:pt x="685596" y="153212"/>
                  </a:lnTo>
                  <a:lnTo>
                    <a:pt x="679615" y="149377"/>
                  </a:lnTo>
                  <a:lnTo>
                    <a:pt x="676249" y="144068"/>
                  </a:lnTo>
                  <a:lnTo>
                    <a:pt x="675297" y="138671"/>
                  </a:lnTo>
                  <a:lnTo>
                    <a:pt x="675411" y="134061"/>
                  </a:lnTo>
                  <a:lnTo>
                    <a:pt x="675462" y="133096"/>
                  </a:lnTo>
                  <a:lnTo>
                    <a:pt x="676478" y="128524"/>
                  </a:lnTo>
                  <a:lnTo>
                    <a:pt x="684352" y="114554"/>
                  </a:lnTo>
                  <a:lnTo>
                    <a:pt x="691464" y="111760"/>
                  </a:lnTo>
                  <a:lnTo>
                    <a:pt x="701878" y="111760"/>
                  </a:lnTo>
                  <a:lnTo>
                    <a:pt x="703910" y="112014"/>
                  </a:lnTo>
                  <a:lnTo>
                    <a:pt x="716102" y="113284"/>
                  </a:lnTo>
                  <a:lnTo>
                    <a:pt x="719912" y="116332"/>
                  </a:lnTo>
                  <a:lnTo>
                    <a:pt x="727278" y="120396"/>
                  </a:lnTo>
                  <a:lnTo>
                    <a:pt x="727278" y="106172"/>
                  </a:lnTo>
                  <a:lnTo>
                    <a:pt x="723214" y="103886"/>
                  </a:lnTo>
                  <a:lnTo>
                    <a:pt x="717118" y="100584"/>
                  </a:lnTo>
                  <a:lnTo>
                    <a:pt x="713562" y="99314"/>
                  </a:lnTo>
                  <a:lnTo>
                    <a:pt x="706958" y="96012"/>
                  </a:lnTo>
                  <a:lnTo>
                    <a:pt x="702386" y="94234"/>
                  </a:lnTo>
                  <a:lnTo>
                    <a:pt x="695020" y="93218"/>
                  </a:lnTo>
                  <a:lnTo>
                    <a:pt x="690448" y="92710"/>
                  </a:lnTo>
                  <a:lnTo>
                    <a:pt x="688416" y="92710"/>
                  </a:lnTo>
                  <a:lnTo>
                    <a:pt x="656247" y="117627"/>
                  </a:lnTo>
                  <a:lnTo>
                    <a:pt x="654126" y="130048"/>
                  </a:lnTo>
                  <a:lnTo>
                    <a:pt x="656818" y="142773"/>
                  </a:lnTo>
                  <a:lnTo>
                    <a:pt x="664286" y="155155"/>
                  </a:lnTo>
                  <a:lnTo>
                    <a:pt x="675551" y="165582"/>
                  </a:lnTo>
                  <a:lnTo>
                    <a:pt x="689686" y="172466"/>
                  </a:lnTo>
                  <a:lnTo>
                    <a:pt x="673684" y="184137"/>
                  </a:lnTo>
                  <a:lnTo>
                    <a:pt x="684098" y="196634"/>
                  </a:lnTo>
                  <a:lnTo>
                    <a:pt x="727278" y="162547"/>
                  </a:lnTo>
                  <a:lnTo>
                    <a:pt x="727278" y="175247"/>
                  </a:lnTo>
                  <a:lnTo>
                    <a:pt x="754202" y="190538"/>
                  </a:lnTo>
                  <a:lnTo>
                    <a:pt x="754202" y="162547"/>
                  </a:lnTo>
                  <a:lnTo>
                    <a:pt x="754202" y="154673"/>
                  </a:lnTo>
                  <a:lnTo>
                    <a:pt x="754202" y="130048"/>
                  </a:lnTo>
                  <a:lnTo>
                    <a:pt x="759650" y="126199"/>
                  </a:lnTo>
                  <a:lnTo>
                    <a:pt x="766991" y="122682"/>
                  </a:lnTo>
                  <a:lnTo>
                    <a:pt x="775233" y="120116"/>
                  </a:lnTo>
                  <a:lnTo>
                    <a:pt x="783412" y="119126"/>
                  </a:lnTo>
                  <a:lnTo>
                    <a:pt x="789254" y="119380"/>
                  </a:lnTo>
                  <a:lnTo>
                    <a:pt x="797636" y="123698"/>
                  </a:lnTo>
                  <a:lnTo>
                    <a:pt x="797572" y="133477"/>
                  </a:lnTo>
                  <a:lnTo>
                    <a:pt x="796531" y="140144"/>
                  </a:lnTo>
                  <a:lnTo>
                    <a:pt x="793026" y="148018"/>
                  </a:lnTo>
                  <a:lnTo>
                    <a:pt x="786803" y="157314"/>
                  </a:lnTo>
                  <a:lnTo>
                    <a:pt x="777570" y="168656"/>
                  </a:lnTo>
                  <a:lnTo>
                    <a:pt x="797128" y="183121"/>
                  </a:lnTo>
                  <a:lnTo>
                    <a:pt x="816864" y="144754"/>
                  </a:lnTo>
                  <a:lnTo>
                    <a:pt x="816902" y="144068"/>
                  </a:lnTo>
                  <a:lnTo>
                    <a:pt x="814349" y="127825"/>
                  </a:lnTo>
                  <a:lnTo>
                    <a:pt x="809650" y="119126"/>
                  </a:lnTo>
                  <a:lnTo>
                    <a:pt x="806335" y="112966"/>
                  </a:lnTo>
                  <a:lnTo>
                    <a:pt x="804786" y="111760"/>
                  </a:lnTo>
                  <a:lnTo>
                    <a:pt x="797610" y="106172"/>
                  </a:lnTo>
                  <a:lnTo>
                    <a:pt x="794346" y="103632"/>
                  </a:lnTo>
                  <a:lnTo>
                    <a:pt x="792505" y="102196"/>
                  </a:lnTo>
                  <a:lnTo>
                    <a:pt x="772490" y="98044"/>
                  </a:lnTo>
                  <a:lnTo>
                    <a:pt x="768172" y="98298"/>
                  </a:lnTo>
                  <a:lnTo>
                    <a:pt x="759282" y="99568"/>
                  </a:lnTo>
                  <a:lnTo>
                    <a:pt x="754202" y="103632"/>
                  </a:lnTo>
                  <a:lnTo>
                    <a:pt x="754202" y="78740"/>
                  </a:lnTo>
                  <a:lnTo>
                    <a:pt x="823239" y="78740"/>
                  </a:lnTo>
                  <a:lnTo>
                    <a:pt x="842340" y="78740"/>
                  </a:lnTo>
                  <a:lnTo>
                    <a:pt x="863422" y="78740"/>
                  </a:lnTo>
                  <a:lnTo>
                    <a:pt x="866978" y="82804"/>
                  </a:lnTo>
                  <a:lnTo>
                    <a:pt x="868756" y="87884"/>
                  </a:lnTo>
                  <a:lnTo>
                    <a:pt x="868756" y="92202"/>
                  </a:lnTo>
                  <a:lnTo>
                    <a:pt x="866267" y="101638"/>
                  </a:lnTo>
                  <a:lnTo>
                    <a:pt x="859193" y="109753"/>
                  </a:lnTo>
                  <a:lnTo>
                    <a:pt x="848055" y="115455"/>
                  </a:lnTo>
                  <a:lnTo>
                    <a:pt x="833399" y="117602"/>
                  </a:lnTo>
                  <a:lnTo>
                    <a:pt x="840409" y="135547"/>
                  </a:lnTo>
                  <a:lnTo>
                    <a:pt x="850341" y="150520"/>
                  </a:lnTo>
                  <a:lnTo>
                    <a:pt x="864336" y="160782"/>
                  </a:lnTo>
                  <a:lnTo>
                    <a:pt x="883488" y="164592"/>
                  </a:lnTo>
                  <a:lnTo>
                    <a:pt x="897864" y="159702"/>
                  </a:lnTo>
                  <a:lnTo>
                    <a:pt x="909091" y="154305"/>
                  </a:lnTo>
                  <a:lnTo>
                    <a:pt x="917003" y="146812"/>
                  </a:lnTo>
                  <a:lnTo>
                    <a:pt x="917003" y="175247"/>
                  </a:lnTo>
                  <a:lnTo>
                    <a:pt x="943927" y="190487"/>
                  </a:lnTo>
                  <a:lnTo>
                    <a:pt x="943927" y="146812"/>
                  </a:lnTo>
                  <a:lnTo>
                    <a:pt x="943927" y="142748"/>
                  </a:lnTo>
                  <a:lnTo>
                    <a:pt x="943927" y="78740"/>
                  </a:lnTo>
                  <a:lnTo>
                    <a:pt x="969327" y="78740"/>
                  </a:lnTo>
                  <a:close/>
                </a:path>
                <a:path w="1329689" h="2054225">
                  <a:moveTo>
                    <a:pt x="1329499" y="78740"/>
                  </a:moveTo>
                  <a:lnTo>
                    <a:pt x="1316431" y="63500"/>
                  </a:lnTo>
                  <a:lnTo>
                    <a:pt x="1314259" y="60960"/>
                  </a:lnTo>
                  <a:lnTo>
                    <a:pt x="1296543" y="60960"/>
                  </a:lnTo>
                  <a:lnTo>
                    <a:pt x="1297952" y="63500"/>
                  </a:lnTo>
                  <a:lnTo>
                    <a:pt x="1283385" y="37287"/>
                  </a:lnTo>
                  <a:lnTo>
                    <a:pt x="1270825" y="17780"/>
                  </a:lnTo>
                  <a:lnTo>
                    <a:pt x="1270495" y="17272"/>
                  </a:lnTo>
                  <a:lnTo>
                    <a:pt x="1255280" y="4495"/>
                  </a:lnTo>
                  <a:lnTo>
                    <a:pt x="1233703" y="0"/>
                  </a:lnTo>
                  <a:lnTo>
                    <a:pt x="1230401" y="0"/>
                  </a:lnTo>
                  <a:lnTo>
                    <a:pt x="1216926" y="1270"/>
                  </a:lnTo>
                  <a:lnTo>
                    <a:pt x="1213383" y="1778"/>
                  </a:lnTo>
                  <a:lnTo>
                    <a:pt x="1229893" y="18288"/>
                  </a:lnTo>
                  <a:lnTo>
                    <a:pt x="1234211" y="18288"/>
                  </a:lnTo>
                  <a:lnTo>
                    <a:pt x="1234706" y="17780"/>
                  </a:lnTo>
                  <a:lnTo>
                    <a:pt x="1238275" y="17780"/>
                  </a:lnTo>
                  <a:lnTo>
                    <a:pt x="1251635" y="20777"/>
                  </a:lnTo>
                  <a:lnTo>
                    <a:pt x="1262748" y="29591"/>
                  </a:lnTo>
                  <a:lnTo>
                    <a:pt x="1273238" y="43929"/>
                  </a:lnTo>
                  <a:lnTo>
                    <a:pt x="1283258" y="60960"/>
                  </a:lnTo>
                  <a:lnTo>
                    <a:pt x="1180909" y="60960"/>
                  </a:lnTo>
                  <a:lnTo>
                    <a:pt x="1161821" y="60960"/>
                  </a:lnTo>
                  <a:lnTo>
                    <a:pt x="1023899" y="60960"/>
                  </a:lnTo>
                  <a:lnTo>
                    <a:pt x="1039139" y="78740"/>
                  </a:lnTo>
                  <a:lnTo>
                    <a:pt x="1143825" y="78740"/>
                  </a:lnTo>
                  <a:lnTo>
                    <a:pt x="1143825" y="107442"/>
                  </a:lnTo>
                  <a:lnTo>
                    <a:pt x="1143825" y="124460"/>
                  </a:lnTo>
                  <a:lnTo>
                    <a:pt x="1143825" y="142748"/>
                  </a:lnTo>
                  <a:lnTo>
                    <a:pt x="1137983" y="148082"/>
                  </a:lnTo>
                  <a:lnTo>
                    <a:pt x="1127315" y="151892"/>
                  </a:lnTo>
                  <a:lnTo>
                    <a:pt x="1112583" y="133515"/>
                  </a:lnTo>
                  <a:lnTo>
                    <a:pt x="1112583" y="156464"/>
                  </a:lnTo>
                  <a:lnTo>
                    <a:pt x="1106995" y="157734"/>
                  </a:lnTo>
                  <a:lnTo>
                    <a:pt x="1102931" y="158483"/>
                  </a:lnTo>
                  <a:lnTo>
                    <a:pt x="1097597" y="158483"/>
                  </a:lnTo>
                  <a:lnTo>
                    <a:pt x="1087018" y="157695"/>
                  </a:lnTo>
                  <a:lnTo>
                    <a:pt x="1077887" y="155155"/>
                  </a:lnTo>
                  <a:lnTo>
                    <a:pt x="1070991" y="150672"/>
                  </a:lnTo>
                  <a:lnTo>
                    <a:pt x="1067117" y="144018"/>
                  </a:lnTo>
                  <a:lnTo>
                    <a:pt x="1068158" y="136232"/>
                  </a:lnTo>
                  <a:lnTo>
                    <a:pt x="1071245" y="129628"/>
                  </a:lnTo>
                  <a:lnTo>
                    <a:pt x="1076337" y="124117"/>
                  </a:lnTo>
                  <a:lnTo>
                    <a:pt x="1083373" y="119634"/>
                  </a:lnTo>
                  <a:lnTo>
                    <a:pt x="1112583" y="156464"/>
                  </a:lnTo>
                  <a:lnTo>
                    <a:pt x="1112583" y="133515"/>
                  </a:lnTo>
                  <a:lnTo>
                    <a:pt x="1101458" y="119634"/>
                  </a:lnTo>
                  <a:lnTo>
                    <a:pt x="1097597" y="114808"/>
                  </a:lnTo>
                  <a:lnTo>
                    <a:pt x="1104201" y="113538"/>
                  </a:lnTo>
                  <a:lnTo>
                    <a:pt x="1110805" y="112776"/>
                  </a:lnTo>
                  <a:lnTo>
                    <a:pt x="1117155" y="112776"/>
                  </a:lnTo>
                  <a:lnTo>
                    <a:pt x="1127467" y="114020"/>
                  </a:lnTo>
                  <a:lnTo>
                    <a:pt x="1135824" y="117094"/>
                  </a:lnTo>
                  <a:lnTo>
                    <a:pt x="1141514" y="120916"/>
                  </a:lnTo>
                  <a:lnTo>
                    <a:pt x="1143825" y="124460"/>
                  </a:lnTo>
                  <a:lnTo>
                    <a:pt x="1143825" y="107442"/>
                  </a:lnTo>
                  <a:lnTo>
                    <a:pt x="1131874" y="99631"/>
                  </a:lnTo>
                  <a:lnTo>
                    <a:pt x="1120241" y="95084"/>
                  </a:lnTo>
                  <a:lnTo>
                    <a:pt x="1109218" y="92976"/>
                  </a:lnTo>
                  <a:lnTo>
                    <a:pt x="1099121" y="92456"/>
                  </a:lnTo>
                  <a:lnTo>
                    <a:pt x="1082827" y="95084"/>
                  </a:lnTo>
                  <a:lnTo>
                    <a:pt x="1049299" y="123952"/>
                  </a:lnTo>
                  <a:lnTo>
                    <a:pt x="1049299" y="131051"/>
                  </a:lnTo>
                  <a:lnTo>
                    <a:pt x="1054239" y="148234"/>
                  </a:lnTo>
                  <a:lnTo>
                    <a:pt x="1067219" y="163474"/>
                  </a:lnTo>
                  <a:lnTo>
                    <a:pt x="1085545" y="174383"/>
                  </a:lnTo>
                  <a:lnTo>
                    <a:pt x="1106487" y="178549"/>
                  </a:lnTo>
                  <a:lnTo>
                    <a:pt x="1115936" y="177774"/>
                  </a:lnTo>
                  <a:lnTo>
                    <a:pt x="1125448" y="175348"/>
                  </a:lnTo>
                  <a:lnTo>
                    <a:pt x="1134808" y="171157"/>
                  </a:lnTo>
                  <a:lnTo>
                    <a:pt x="1143825" y="165100"/>
                  </a:lnTo>
                  <a:lnTo>
                    <a:pt x="1143825" y="175247"/>
                  </a:lnTo>
                  <a:lnTo>
                    <a:pt x="1170749" y="190487"/>
                  </a:lnTo>
                  <a:lnTo>
                    <a:pt x="1170749" y="165100"/>
                  </a:lnTo>
                  <a:lnTo>
                    <a:pt x="1170749" y="158483"/>
                  </a:lnTo>
                  <a:lnTo>
                    <a:pt x="1170749" y="151892"/>
                  </a:lnTo>
                  <a:lnTo>
                    <a:pt x="1170749" y="112776"/>
                  </a:lnTo>
                  <a:lnTo>
                    <a:pt x="1170749" y="107442"/>
                  </a:lnTo>
                  <a:lnTo>
                    <a:pt x="1170749" y="78740"/>
                  </a:lnTo>
                  <a:lnTo>
                    <a:pt x="1177061" y="78740"/>
                  </a:lnTo>
                  <a:lnTo>
                    <a:pt x="1196149" y="78740"/>
                  </a:lnTo>
                  <a:lnTo>
                    <a:pt x="1277175" y="78740"/>
                  </a:lnTo>
                  <a:lnTo>
                    <a:pt x="1277175" y="105664"/>
                  </a:lnTo>
                  <a:lnTo>
                    <a:pt x="1194079" y="105664"/>
                  </a:lnTo>
                  <a:lnTo>
                    <a:pt x="1188491" y="110744"/>
                  </a:lnTo>
                  <a:lnTo>
                    <a:pt x="1188491" y="117602"/>
                  </a:lnTo>
                  <a:lnTo>
                    <a:pt x="1190129" y="125120"/>
                  </a:lnTo>
                  <a:lnTo>
                    <a:pt x="1218501" y="153162"/>
                  </a:lnTo>
                  <a:lnTo>
                    <a:pt x="1222057" y="153911"/>
                  </a:lnTo>
                  <a:lnTo>
                    <a:pt x="1224343" y="153911"/>
                  </a:lnTo>
                  <a:lnTo>
                    <a:pt x="1233004" y="149466"/>
                  </a:lnTo>
                  <a:lnTo>
                    <a:pt x="1237830" y="139700"/>
                  </a:lnTo>
                  <a:lnTo>
                    <a:pt x="1240231" y="129921"/>
                  </a:lnTo>
                  <a:lnTo>
                    <a:pt x="1241615" y="125476"/>
                  </a:lnTo>
                  <a:lnTo>
                    <a:pt x="1277175" y="125476"/>
                  </a:lnTo>
                  <a:lnTo>
                    <a:pt x="1277175" y="175247"/>
                  </a:lnTo>
                  <a:lnTo>
                    <a:pt x="1304099" y="190487"/>
                  </a:lnTo>
                  <a:lnTo>
                    <a:pt x="1304099" y="125476"/>
                  </a:lnTo>
                  <a:lnTo>
                    <a:pt x="1304099" y="78740"/>
                  </a:lnTo>
                  <a:lnTo>
                    <a:pt x="1329499" y="78740"/>
                  </a:lnTo>
                  <a:close/>
                </a:path>
              </a:pathLst>
            </a:custGeom>
            <a:solidFill>
              <a:srgbClr val="000000"/>
            </a:solidFill>
          </p:spPr>
          <p:txBody>
            <a:bodyPr wrap="square" lIns="0" tIns="0" rIns="0" bIns="0" rtlCol="0"/>
            <a:lstStyle/>
            <a:p>
              <a:endParaRPr sz="1235"/>
            </a:p>
          </p:txBody>
        </p:sp>
        <p:pic>
          <p:nvPicPr>
            <p:cNvPr id="11" name="object 11"/>
            <p:cNvPicPr/>
            <p:nvPr/>
          </p:nvPicPr>
          <p:blipFill>
            <a:blip r:embed="rId4" cstate="print"/>
            <a:stretch>
              <a:fillRect/>
            </a:stretch>
          </p:blipFill>
          <p:spPr>
            <a:xfrm>
              <a:off x="3448832" y="2758211"/>
              <a:ext cx="660016" cy="394653"/>
            </a:xfrm>
            <a:prstGeom prst="rect">
              <a:avLst/>
            </a:prstGeom>
          </p:spPr>
        </p:pic>
        <p:sp>
          <p:nvSpPr>
            <p:cNvPr id="12" name="object 12"/>
            <p:cNvSpPr/>
            <p:nvPr/>
          </p:nvSpPr>
          <p:spPr>
            <a:xfrm>
              <a:off x="561959" y="4223707"/>
              <a:ext cx="638175" cy="158115"/>
            </a:xfrm>
            <a:custGeom>
              <a:avLst/>
              <a:gdLst/>
              <a:ahLst/>
              <a:cxnLst/>
              <a:rect l="l" t="t" r="r" b="b"/>
              <a:pathLst>
                <a:path w="638175" h="158114">
                  <a:moveTo>
                    <a:pt x="96145" y="62991"/>
                  </a:moveTo>
                  <a:lnTo>
                    <a:pt x="74606" y="62991"/>
                  </a:lnTo>
                  <a:lnTo>
                    <a:pt x="74606" y="74372"/>
                  </a:lnTo>
                  <a:lnTo>
                    <a:pt x="55903" y="76236"/>
                  </a:lnTo>
                  <a:lnTo>
                    <a:pt x="39429" y="81966"/>
                  </a:lnTo>
                  <a:lnTo>
                    <a:pt x="27487" y="91774"/>
                  </a:lnTo>
                  <a:lnTo>
                    <a:pt x="22385" y="105868"/>
                  </a:lnTo>
                  <a:lnTo>
                    <a:pt x="26001" y="124669"/>
                  </a:lnTo>
                  <a:lnTo>
                    <a:pt x="61804" y="151588"/>
                  </a:lnTo>
                  <a:lnTo>
                    <a:pt x="67496" y="152402"/>
                  </a:lnTo>
                  <a:lnTo>
                    <a:pt x="70948" y="152402"/>
                  </a:lnTo>
                  <a:lnTo>
                    <a:pt x="81428" y="151700"/>
                  </a:lnTo>
                  <a:lnTo>
                    <a:pt x="92461" y="149683"/>
                  </a:lnTo>
                  <a:lnTo>
                    <a:pt x="103609" y="146484"/>
                  </a:lnTo>
                  <a:lnTo>
                    <a:pt x="114433" y="142238"/>
                  </a:lnTo>
                  <a:lnTo>
                    <a:pt x="106834" y="134520"/>
                  </a:lnTo>
                  <a:lnTo>
                    <a:pt x="67698" y="134520"/>
                  </a:lnTo>
                  <a:lnTo>
                    <a:pt x="65869" y="134114"/>
                  </a:lnTo>
                  <a:lnTo>
                    <a:pt x="38642" y="109119"/>
                  </a:lnTo>
                  <a:lnTo>
                    <a:pt x="41545" y="101769"/>
                  </a:lnTo>
                  <a:lnTo>
                    <a:pt x="49079" y="96495"/>
                  </a:lnTo>
                  <a:lnTo>
                    <a:pt x="60385" y="93316"/>
                  </a:lnTo>
                  <a:lnTo>
                    <a:pt x="74606" y="92252"/>
                  </a:lnTo>
                  <a:lnTo>
                    <a:pt x="96145" y="92252"/>
                  </a:lnTo>
                  <a:lnTo>
                    <a:pt x="96145" y="62991"/>
                  </a:lnTo>
                  <a:close/>
                </a:path>
                <a:path w="638175" h="158114">
                  <a:moveTo>
                    <a:pt x="147520" y="48769"/>
                  </a:moveTo>
                  <a:lnTo>
                    <a:pt x="115855" y="48769"/>
                  </a:lnTo>
                  <a:lnTo>
                    <a:pt x="128049" y="62991"/>
                  </a:lnTo>
                  <a:lnTo>
                    <a:pt x="128049" y="140209"/>
                  </a:lnTo>
                  <a:lnTo>
                    <a:pt x="149586" y="152402"/>
                  </a:lnTo>
                  <a:lnTo>
                    <a:pt x="149586" y="62991"/>
                  </a:lnTo>
                  <a:lnTo>
                    <a:pt x="159710" y="62991"/>
                  </a:lnTo>
                  <a:lnTo>
                    <a:pt x="147520" y="48769"/>
                  </a:lnTo>
                  <a:close/>
                </a:path>
                <a:path w="638175" h="158114">
                  <a:moveTo>
                    <a:pt x="249966" y="130049"/>
                  </a:moveTo>
                  <a:lnTo>
                    <a:pt x="228427" y="130049"/>
                  </a:lnTo>
                  <a:lnTo>
                    <a:pt x="228427" y="140209"/>
                  </a:lnTo>
                  <a:lnTo>
                    <a:pt x="249966" y="152402"/>
                  </a:lnTo>
                  <a:lnTo>
                    <a:pt x="249966" y="130049"/>
                  </a:lnTo>
                  <a:close/>
                </a:path>
                <a:path w="638175" h="158114">
                  <a:moveTo>
                    <a:pt x="299952" y="48769"/>
                  </a:moveTo>
                  <a:lnTo>
                    <a:pt x="258094" y="48769"/>
                  </a:lnTo>
                  <a:lnTo>
                    <a:pt x="270285" y="62991"/>
                  </a:lnTo>
                  <a:lnTo>
                    <a:pt x="270285" y="140209"/>
                  </a:lnTo>
                  <a:lnTo>
                    <a:pt x="291823" y="152402"/>
                  </a:lnTo>
                  <a:lnTo>
                    <a:pt x="291823" y="62991"/>
                  </a:lnTo>
                  <a:lnTo>
                    <a:pt x="312141" y="62991"/>
                  </a:lnTo>
                  <a:lnTo>
                    <a:pt x="299952" y="48769"/>
                  </a:lnTo>
                  <a:close/>
                </a:path>
                <a:path w="638175" h="158114">
                  <a:moveTo>
                    <a:pt x="198962" y="74170"/>
                  </a:moveTo>
                  <a:lnTo>
                    <a:pt x="186162" y="74170"/>
                  </a:lnTo>
                  <a:lnTo>
                    <a:pt x="180270" y="79451"/>
                  </a:lnTo>
                  <a:lnTo>
                    <a:pt x="172342" y="89002"/>
                  </a:lnTo>
                  <a:lnTo>
                    <a:pt x="169905" y="99161"/>
                  </a:lnTo>
                  <a:lnTo>
                    <a:pt x="169905" y="104039"/>
                  </a:lnTo>
                  <a:lnTo>
                    <a:pt x="172617" y="116293"/>
                  </a:lnTo>
                  <a:lnTo>
                    <a:pt x="180319" y="127405"/>
                  </a:lnTo>
                  <a:lnTo>
                    <a:pt x="192365" y="135469"/>
                  </a:lnTo>
                  <a:lnTo>
                    <a:pt x="208106" y="138581"/>
                  </a:lnTo>
                  <a:lnTo>
                    <a:pt x="216640" y="138581"/>
                  </a:lnTo>
                  <a:lnTo>
                    <a:pt x="219689" y="134722"/>
                  </a:lnTo>
                  <a:lnTo>
                    <a:pt x="228427" y="130049"/>
                  </a:lnTo>
                  <a:lnTo>
                    <a:pt x="249966" y="130049"/>
                  </a:lnTo>
                  <a:lnTo>
                    <a:pt x="249966" y="123750"/>
                  </a:lnTo>
                  <a:lnTo>
                    <a:pt x="191037" y="123750"/>
                  </a:lnTo>
                  <a:lnTo>
                    <a:pt x="186771" y="116841"/>
                  </a:lnTo>
                  <a:lnTo>
                    <a:pt x="199774" y="89409"/>
                  </a:lnTo>
                  <a:lnTo>
                    <a:pt x="249966" y="89409"/>
                  </a:lnTo>
                  <a:lnTo>
                    <a:pt x="249966" y="84937"/>
                  </a:lnTo>
                  <a:lnTo>
                    <a:pt x="228427" y="84937"/>
                  </a:lnTo>
                  <a:lnTo>
                    <a:pt x="225176" y="83108"/>
                  </a:lnTo>
                  <a:lnTo>
                    <a:pt x="220298" y="80467"/>
                  </a:lnTo>
                  <a:lnTo>
                    <a:pt x="217454" y="79451"/>
                  </a:lnTo>
                  <a:lnTo>
                    <a:pt x="212170" y="76809"/>
                  </a:lnTo>
                  <a:lnTo>
                    <a:pt x="208512" y="75387"/>
                  </a:lnTo>
                  <a:lnTo>
                    <a:pt x="202619" y="74576"/>
                  </a:lnTo>
                  <a:lnTo>
                    <a:pt x="198962" y="74170"/>
                  </a:lnTo>
                  <a:close/>
                </a:path>
                <a:path w="638175" h="158114">
                  <a:moveTo>
                    <a:pt x="101631" y="129236"/>
                  </a:moveTo>
                  <a:lnTo>
                    <a:pt x="92551" y="132120"/>
                  </a:lnTo>
                  <a:lnTo>
                    <a:pt x="84614" y="133707"/>
                  </a:lnTo>
                  <a:lnTo>
                    <a:pt x="77515" y="134381"/>
                  </a:lnTo>
                  <a:lnTo>
                    <a:pt x="70948" y="134520"/>
                  </a:lnTo>
                  <a:lnTo>
                    <a:pt x="106834" y="134520"/>
                  </a:lnTo>
                  <a:lnTo>
                    <a:pt x="101631" y="129236"/>
                  </a:lnTo>
                  <a:close/>
                </a:path>
                <a:path w="638175" h="158114">
                  <a:moveTo>
                    <a:pt x="249966" y="89409"/>
                  </a:moveTo>
                  <a:lnTo>
                    <a:pt x="208106" y="89409"/>
                  </a:lnTo>
                  <a:lnTo>
                    <a:pt x="211561" y="89815"/>
                  </a:lnTo>
                  <a:lnTo>
                    <a:pt x="219485" y="90629"/>
                  </a:lnTo>
                  <a:lnTo>
                    <a:pt x="222534" y="93066"/>
                  </a:lnTo>
                  <a:lnTo>
                    <a:pt x="228427" y="96318"/>
                  </a:lnTo>
                  <a:lnTo>
                    <a:pt x="228427" y="107697"/>
                  </a:lnTo>
                  <a:lnTo>
                    <a:pt x="219644" y="115806"/>
                  </a:lnTo>
                  <a:lnTo>
                    <a:pt x="213339" y="120448"/>
                  </a:lnTo>
                  <a:lnTo>
                    <a:pt x="208025" y="122727"/>
                  </a:lnTo>
                  <a:lnTo>
                    <a:pt x="202215" y="123750"/>
                  </a:lnTo>
                  <a:lnTo>
                    <a:pt x="249966" y="123750"/>
                  </a:lnTo>
                  <a:lnTo>
                    <a:pt x="249966" y="89409"/>
                  </a:lnTo>
                  <a:close/>
                </a:path>
                <a:path w="638175" h="158114">
                  <a:moveTo>
                    <a:pt x="249966" y="62991"/>
                  </a:moveTo>
                  <a:lnTo>
                    <a:pt x="228427" y="62991"/>
                  </a:lnTo>
                  <a:lnTo>
                    <a:pt x="228427" y="84937"/>
                  </a:lnTo>
                  <a:lnTo>
                    <a:pt x="249966" y="84937"/>
                  </a:lnTo>
                  <a:lnTo>
                    <a:pt x="249966" y="62991"/>
                  </a:lnTo>
                  <a:close/>
                </a:path>
                <a:path w="638175" h="158114">
                  <a:moveTo>
                    <a:pt x="82091" y="48769"/>
                  </a:moveTo>
                  <a:lnTo>
                    <a:pt x="0" y="48769"/>
                  </a:lnTo>
                  <a:lnTo>
                    <a:pt x="12189" y="62991"/>
                  </a:lnTo>
                  <a:lnTo>
                    <a:pt x="94284" y="62991"/>
                  </a:lnTo>
                  <a:lnTo>
                    <a:pt x="82091" y="48769"/>
                  </a:lnTo>
                  <a:close/>
                </a:path>
                <a:path w="638175" h="158114">
                  <a:moveTo>
                    <a:pt x="115855" y="48769"/>
                  </a:moveTo>
                  <a:lnTo>
                    <a:pt x="82091" y="48769"/>
                  </a:lnTo>
                  <a:lnTo>
                    <a:pt x="94284" y="62991"/>
                  </a:lnTo>
                  <a:lnTo>
                    <a:pt x="128049" y="62991"/>
                  </a:lnTo>
                  <a:lnTo>
                    <a:pt x="115855" y="48769"/>
                  </a:lnTo>
                  <a:close/>
                </a:path>
                <a:path w="638175" h="158114">
                  <a:moveTo>
                    <a:pt x="157716" y="48769"/>
                  </a:moveTo>
                  <a:lnTo>
                    <a:pt x="147520" y="48769"/>
                  </a:lnTo>
                  <a:lnTo>
                    <a:pt x="159710" y="62991"/>
                  </a:lnTo>
                  <a:lnTo>
                    <a:pt x="169905" y="62991"/>
                  </a:lnTo>
                  <a:lnTo>
                    <a:pt x="157716" y="48769"/>
                  </a:lnTo>
                  <a:close/>
                </a:path>
                <a:path w="638175" h="158114">
                  <a:moveTo>
                    <a:pt x="224326" y="48769"/>
                  </a:moveTo>
                  <a:lnTo>
                    <a:pt x="157716" y="48769"/>
                  </a:lnTo>
                  <a:lnTo>
                    <a:pt x="169905" y="62991"/>
                  </a:lnTo>
                  <a:lnTo>
                    <a:pt x="236519" y="62991"/>
                  </a:lnTo>
                  <a:lnTo>
                    <a:pt x="224326" y="48769"/>
                  </a:lnTo>
                  <a:close/>
                </a:path>
                <a:path w="638175" h="158114">
                  <a:moveTo>
                    <a:pt x="258094" y="48769"/>
                  </a:moveTo>
                  <a:lnTo>
                    <a:pt x="224326" y="48769"/>
                  </a:lnTo>
                  <a:lnTo>
                    <a:pt x="236519" y="62991"/>
                  </a:lnTo>
                  <a:lnTo>
                    <a:pt x="270285" y="62991"/>
                  </a:lnTo>
                  <a:lnTo>
                    <a:pt x="258094" y="48769"/>
                  </a:lnTo>
                  <a:close/>
                </a:path>
                <a:path w="638175" h="158114">
                  <a:moveTo>
                    <a:pt x="133684" y="18488"/>
                  </a:moveTo>
                  <a:lnTo>
                    <a:pt x="106272" y="18488"/>
                  </a:lnTo>
                  <a:lnTo>
                    <a:pt x="115474" y="20219"/>
                  </a:lnTo>
                  <a:lnTo>
                    <a:pt x="121821" y="25627"/>
                  </a:lnTo>
                  <a:lnTo>
                    <a:pt x="127260" y="35036"/>
                  </a:lnTo>
                  <a:lnTo>
                    <a:pt x="133736" y="48769"/>
                  </a:lnTo>
                  <a:lnTo>
                    <a:pt x="147963" y="48769"/>
                  </a:lnTo>
                  <a:lnTo>
                    <a:pt x="140501" y="30192"/>
                  </a:lnTo>
                  <a:lnTo>
                    <a:pt x="133684" y="18488"/>
                  </a:lnTo>
                  <a:close/>
                </a:path>
                <a:path w="638175" h="158114">
                  <a:moveTo>
                    <a:pt x="275921" y="18488"/>
                  </a:moveTo>
                  <a:lnTo>
                    <a:pt x="248508" y="18488"/>
                  </a:lnTo>
                  <a:lnTo>
                    <a:pt x="257710" y="20219"/>
                  </a:lnTo>
                  <a:lnTo>
                    <a:pt x="264057" y="25627"/>
                  </a:lnTo>
                  <a:lnTo>
                    <a:pt x="269495" y="35036"/>
                  </a:lnTo>
                  <a:lnTo>
                    <a:pt x="275972" y="48769"/>
                  </a:lnTo>
                  <a:lnTo>
                    <a:pt x="290200" y="48769"/>
                  </a:lnTo>
                  <a:lnTo>
                    <a:pt x="282737" y="30192"/>
                  </a:lnTo>
                  <a:lnTo>
                    <a:pt x="275921" y="18488"/>
                  </a:lnTo>
                  <a:close/>
                </a:path>
                <a:path w="638175" h="158114">
                  <a:moveTo>
                    <a:pt x="92862" y="34751"/>
                  </a:moveTo>
                  <a:lnTo>
                    <a:pt x="75996" y="34751"/>
                  </a:lnTo>
                  <a:lnTo>
                    <a:pt x="80060" y="43689"/>
                  </a:lnTo>
                  <a:lnTo>
                    <a:pt x="94691" y="43689"/>
                  </a:lnTo>
                  <a:lnTo>
                    <a:pt x="93064" y="39829"/>
                  </a:lnTo>
                  <a:lnTo>
                    <a:pt x="92862" y="39423"/>
                  </a:lnTo>
                  <a:lnTo>
                    <a:pt x="92862" y="34751"/>
                  </a:lnTo>
                  <a:close/>
                </a:path>
                <a:path w="638175" h="158114">
                  <a:moveTo>
                    <a:pt x="235098" y="34751"/>
                  </a:moveTo>
                  <a:lnTo>
                    <a:pt x="218231" y="34751"/>
                  </a:lnTo>
                  <a:lnTo>
                    <a:pt x="222296" y="43689"/>
                  </a:lnTo>
                  <a:lnTo>
                    <a:pt x="236927" y="43689"/>
                  </a:lnTo>
                  <a:lnTo>
                    <a:pt x="235299" y="39829"/>
                  </a:lnTo>
                  <a:lnTo>
                    <a:pt x="235098" y="39423"/>
                  </a:lnTo>
                  <a:lnTo>
                    <a:pt x="235098" y="34751"/>
                  </a:lnTo>
                  <a:close/>
                </a:path>
                <a:path w="638175" h="158114">
                  <a:moveTo>
                    <a:pt x="102006" y="1216"/>
                  </a:moveTo>
                  <a:lnTo>
                    <a:pt x="90956" y="3347"/>
                  </a:lnTo>
                  <a:lnTo>
                    <a:pt x="82498" y="8811"/>
                  </a:lnTo>
                  <a:lnTo>
                    <a:pt x="77087" y="17589"/>
                  </a:lnTo>
                  <a:lnTo>
                    <a:pt x="75182" y="29663"/>
                  </a:lnTo>
                  <a:lnTo>
                    <a:pt x="75996" y="36579"/>
                  </a:lnTo>
                  <a:lnTo>
                    <a:pt x="75996" y="34751"/>
                  </a:lnTo>
                  <a:lnTo>
                    <a:pt x="92862" y="34751"/>
                  </a:lnTo>
                  <a:lnTo>
                    <a:pt x="92862" y="25195"/>
                  </a:lnTo>
                  <a:lnTo>
                    <a:pt x="96926" y="18896"/>
                  </a:lnTo>
                  <a:lnTo>
                    <a:pt x="106272" y="18488"/>
                  </a:lnTo>
                  <a:lnTo>
                    <a:pt x="133684" y="18488"/>
                  </a:lnTo>
                  <a:lnTo>
                    <a:pt x="131702" y="15085"/>
                  </a:lnTo>
                  <a:lnTo>
                    <a:pt x="119545" y="4931"/>
                  </a:lnTo>
                  <a:lnTo>
                    <a:pt x="102006" y="1216"/>
                  </a:lnTo>
                  <a:close/>
                </a:path>
                <a:path w="638175" h="158114">
                  <a:moveTo>
                    <a:pt x="244242" y="1216"/>
                  </a:moveTo>
                  <a:lnTo>
                    <a:pt x="233192" y="3347"/>
                  </a:lnTo>
                  <a:lnTo>
                    <a:pt x="224733" y="8811"/>
                  </a:lnTo>
                  <a:lnTo>
                    <a:pt x="219323" y="17589"/>
                  </a:lnTo>
                  <a:lnTo>
                    <a:pt x="217418" y="29663"/>
                  </a:lnTo>
                  <a:lnTo>
                    <a:pt x="218231" y="36579"/>
                  </a:lnTo>
                  <a:lnTo>
                    <a:pt x="218231" y="34751"/>
                  </a:lnTo>
                  <a:lnTo>
                    <a:pt x="235098" y="34751"/>
                  </a:lnTo>
                  <a:lnTo>
                    <a:pt x="235098" y="25195"/>
                  </a:lnTo>
                  <a:lnTo>
                    <a:pt x="239162" y="18896"/>
                  </a:lnTo>
                  <a:lnTo>
                    <a:pt x="248508" y="18488"/>
                  </a:lnTo>
                  <a:lnTo>
                    <a:pt x="275921" y="18488"/>
                  </a:lnTo>
                  <a:lnTo>
                    <a:pt x="273938" y="15085"/>
                  </a:lnTo>
                  <a:lnTo>
                    <a:pt x="261781" y="4931"/>
                  </a:lnTo>
                  <a:lnTo>
                    <a:pt x="244242" y="1216"/>
                  </a:lnTo>
                  <a:close/>
                </a:path>
                <a:path w="638175" h="158114">
                  <a:moveTo>
                    <a:pt x="443229" y="134923"/>
                  </a:moveTo>
                  <a:lnTo>
                    <a:pt x="431010" y="134923"/>
                  </a:lnTo>
                  <a:lnTo>
                    <a:pt x="435888" y="140615"/>
                  </a:lnTo>
                  <a:lnTo>
                    <a:pt x="450720" y="157514"/>
                  </a:lnTo>
                  <a:lnTo>
                    <a:pt x="458647" y="152196"/>
                  </a:lnTo>
                  <a:lnTo>
                    <a:pt x="443229" y="134923"/>
                  </a:lnTo>
                  <a:close/>
                </a:path>
                <a:path w="638175" h="158114">
                  <a:moveTo>
                    <a:pt x="490345" y="88595"/>
                  </a:moveTo>
                  <a:lnTo>
                    <a:pt x="477914" y="88595"/>
                  </a:lnTo>
                  <a:lnTo>
                    <a:pt x="473849" y="91439"/>
                  </a:lnTo>
                  <a:lnTo>
                    <a:pt x="503540" y="137648"/>
                  </a:lnTo>
                  <a:lnTo>
                    <a:pt x="533829" y="156498"/>
                  </a:lnTo>
                  <a:lnTo>
                    <a:pt x="540533" y="150573"/>
                  </a:lnTo>
                  <a:lnTo>
                    <a:pt x="523607" y="137558"/>
                  </a:lnTo>
                  <a:lnTo>
                    <a:pt x="512721" y="126163"/>
                  </a:lnTo>
                  <a:lnTo>
                    <a:pt x="506901" y="118082"/>
                  </a:lnTo>
                  <a:lnTo>
                    <a:pt x="505178" y="115012"/>
                  </a:lnTo>
                  <a:lnTo>
                    <a:pt x="514323" y="107680"/>
                  </a:lnTo>
                  <a:lnTo>
                    <a:pt x="519984" y="100559"/>
                  </a:lnTo>
                  <a:lnTo>
                    <a:pt x="522863" y="93552"/>
                  </a:lnTo>
                  <a:lnTo>
                    <a:pt x="523176" y="90831"/>
                  </a:lnTo>
                  <a:lnTo>
                    <a:pt x="497253" y="90831"/>
                  </a:lnTo>
                  <a:lnTo>
                    <a:pt x="490752" y="89409"/>
                  </a:lnTo>
                  <a:lnTo>
                    <a:pt x="490345" y="88595"/>
                  </a:lnTo>
                  <a:close/>
                </a:path>
                <a:path w="638175" h="158114">
                  <a:moveTo>
                    <a:pt x="617343" y="62991"/>
                  </a:moveTo>
                  <a:lnTo>
                    <a:pt x="595803" y="62991"/>
                  </a:lnTo>
                  <a:lnTo>
                    <a:pt x="595803" y="89102"/>
                  </a:lnTo>
                  <a:lnTo>
                    <a:pt x="597430" y="90017"/>
                  </a:lnTo>
                  <a:lnTo>
                    <a:pt x="597430" y="124970"/>
                  </a:lnTo>
                  <a:lnTo>
                    <a:pt x="595803" y="125978"/>
                  </a:lnTo>
                  <a:lnTo>
                    <a:pt x="595803" y="140209"/>
                  </a:lnTo>
                  <a:lnTo>
                    <a:pt x="617343" y="152402"/>
                  </a:lnTo>
                  <a:lnTo>
                    <a:pt x="617343" y="62991"/>
                  </a:lnTo>
                  <a:close/>
                </a:path>
                <a:path w="638175" h="158114">
                  <a:moveTo>
                    <a:pt x="561870" y="74170"/>
                  </a:moveTo>
                  <a:lnTo>
                    <a:pt x="549069" y="74170"/>
                  </a:lnTo>
                  <a:lnTo>
                    <a:pt x="543175" y="79451"/>
                  </a:lnTo>
                  <a:lnTo>
                    <a:pt x="539111" y="84329"/>
                  </a:lnTo>
                  <a:lnTo>
                    <a:pt x="535251" y="89002"/>
                  </a:lnTo>
                  <a:lnTo>
                    <a:pt x="532908" y="98755"/>
                  </a:lnTo>
                  <a:lnTo>
                    <a:pt x="532810" y="104039"/>
                  </a:lnTo>
                  <a:lnTo>
                    <a:pt x="535522" y="116293"/>
                  </a:lnTo>
                  <a:lnTo>
                    <a:pt x="543225" y="127405"/>
                  </a:lnTo>
                  <a:lnTo>
                    <a:pt x="555272" y="135469"/>
                  </a:lnTo>
                  <a:lnTo>
                    <a:pt x="571014" y="138581"/>
                  </a:lnTo>
                  <a:lnTo>
                    <a:pt x="577514" y="137111"/>
                  </a:lnTo>
                  <a:lnTo>
                    <a:pt x="584146" y="133527"/>
                  </a:lnTo>
                  <a:lnTo>
                    <a:pt x="590817" y="129068"/>
                  </a:lnTo>
                  <a:lnTo>
                    <a:pt x="595803" y="125978"/>
                  </a:lnTo>
                  <a:lnTo>
                    <a:pt x="595803" y="123750"/>
                  </a:lnTo>
                  <a:lnTo>
                    <a:pt x="553946" y="123750"/>
                  </a:lnTo>
                  <a:lnTo>
                    <a:pt x="549677" y="116841"/>
                  </a:lnTo>
                  <a:lnTo>
                    <a:pt x="562683" y="89409"/>
                  </a:lnTo>
                  <a:lnTo>
                    <a:pt x="595803" y="89409"/>
                  </a:lnTo>
                  <a:lnTo>
                    <a:pt x="595803" y="89102"/>
                  </a:lnTo>
                  <a:lnTo>
                    <a:pt x="594179" y="88188"/>
                  </a:lnTo>
                  <a:lnTo>
                    <a:pt x="583206" y="80467"/>
                  </a:lnTo>
                  <a:lnTo>
                    <a:pt x="580359" y="79451"/>
                  </a:lnTo>
                  <a:lnTo>
                    <a:pt x="575078" y="76809"/>
                  </a:lnTo>
                  <a:lnTo>
                    <a:pt x="571421" y="75387"/>
                  </a:lnTo>
                  <a:lnTo>
                    <a:pt x="565528" y="74576"/>
                  </a:lnTo>
                  <a:lnTo>
                    <a:pt x="561870" y="74170"/>
                  </a:lnTo>
                  <a:close/>
                </a:path>
                <a:path w="638175" h="158114">
                  <a:moveTo>
                    <a:pt x="453769" y="62991"/>
                  </a:moveTo>
                  <a:lnTo>
                    <a:pt x="432230" y="62991"/>
                  </a:lnTo>
                  <a:lnTo>
                    <a:pt x="432230" y="77828"/>
                  </a:lnTo>
                  <a:lnTo>
                    <a:pt x="408862" y="77828"/>
                  </a:lnTo>
                  <a:lnTo>
                    <a:pt x="397661" y="79955"/>
                  </a:lnTo>
                  <a:lnTo>
                    <a:pt x="389660" y="85244"/>
                  </a:lnTo>
                  <a:lnTo>
                    <a:pt x="384859" y="92057"/>
                  </a:lnTo>
                  <a:lnTo>
                    <a:pt x="383259" y="98755"/>
                  </a:lnTo>
                  <a:lnTo>
                    <a:pt x="384113" y="108113"/>
                  </a:lnTo>
                  <a:lnTo>
                    <a:pt x="418145" y="135116"/>
                  </a:lnTo>
                  <a:lnTo>
                    <a:pt x="424508" y="135535"/>
                  </a:lnTo>
                  <a:lnTo>
                    <a:pt x="426946" y="135535"/>
                  </a:lnTo>
                  <a:lnTo>
                    <a:pt x="428979" y="135331"/>
                  </a:lnTo>
                  <a:lnTo>
                    <a:pt x="431010" y="134923"/>
                  </a:lnTo>
                  <a:lnTo>
                    <a:pt x="443229" y="134923"/>
                  </a:lnTo>
                  <a:lnTo>
                    <a:pt x="441780" y="133300"/>
                  </a:lnTo>
                  <a:lnTo>
                    <a:pt x="453974" y="130657"/>
                  </a:lnTo>
                  <a:lnTo>
                    <a:pt x="458647" y="124562"/>
                  </a:lnTo>
                  <a:lnTo>
                    <a:pt x="458647" y="123141"/>
                  </a:lnTo>
                  <a:lnTo>
                    <a:pt x="423086" y="123141"/>
                  </a:lnTo>
                  <a:lnTo>
                    <a:pt x="413612" y="121581"/>
                  </a:lnTo>
                  <a:lnTo>
                    <a:pt x="407034" y="117831"/>
                  </a:lnTo>
                  <a:lnTo>
                    <a:pt x="403199" y="112366"/>
                  </a:lnTo>
                  <a:lnTo>
                    <a:pt x="401954" y="105662"/>
                  </a:lnTo>
                  <a:lnTo>
                    <a:pt x="402051" y="104039"/>
                  </a:lnTo>
                  <a:lnTo>
                    <a:pt x="403175" y="92252"/>
                  </a:lnTo>
                  <a:lnTo>
                    <a:pt x="453769" y="92252"/>
                  </a:lnTo>
                  <a:lnTo>
                    <a:pt x="453769" y="62991"/>
                  </a:lnTo>
                  <a:close/>
                </a:path>
                <a:path w="638175" h="158114">
                  <a:moveTo>
                    <a:pt x="595803" y="89102"/>
                  </a:moveTo>
                  <a:lnTo>
                    <a:pt x="595803" y="125978"/>
                  </a:lnTo>
                  <a:lnTo>
                    <a:pt x="597430" y="124970"/>
                  </a:lnTo>
                  <a:lnTo>
                    <a:pt x="597430" y="90017"/>
                  </a:lnTo>
                  <a:lnTo>
                    <a:pt x="595803" y="89102"/>
                  </a:lnTo>
                  <a:close/>
                </a:path>
                <a:path w="638175" h="158114">
                  <a:moveTo>
                    <a:pt x="595803" y="89409"/>
                  </a:moveTo>
                  <a:lnTo>
                    <a:pt x="571014" y="89409"/>
                  </a:lnTo>
                  <a:lnTo>
                    <a:pt x="574466" y="89815"/>
                  </a:lnTo>
                  <a:lnTo>
                    <a:pt x="582394" y="90629"/>
                  </a:lnTo>
                  <a:lnTo>
                    <a:pt x="585439" y="93066"/>
                  </a:lnTo>
                  <a:lnTo>
                    <a:pt x="591332" y="96318"/>
                  </a:lnTo>
                  <a:lnTo>
                    <a:pt x="591332" y="107697"/>
                  </a:lnTo>
                  <a:lnTo>
                    <a:pt x="582551" y="115806"/>
                  </a:lnTo>
                  <a:lnTo>
                    <a:pt x="576246" y="120448"/>
                  </a:lnTo>
                  <a:lnTo>
                    <a:pt x="570931" y="122727"/>
                  </a:lnTo>
                  <a:lnTo>
                    <a:pt x="565120" y="123750"/>
                  </a:lnTo>
                  <a:lnTo>
                    <a:pt x="595803" y="123750"/>
                  </a:lnTo>
                  <a:lnTo>
                    <a:pt x="595803" y="89409"/>
                  </a:lnTo>
                  <a:close/>
                </a:path>
                <a:path w="638175" h="158114">
                  <a:moveTo>
                    <a:pt x="441780" y="102412"/>
                  </a:moveTo>
                  <a:lnTo>
                    <a:pt x="428774" y="102412"/>
                  </a:lnTo>
                  <a:lnTo>
                    <a:pt x="420243" y="109727"/>
                  </a:lnTo>
                  <a:lnTo>
                    <a:pt x="420243" y="120293"/>
                  </a:lnTo>
                  <a:lnTo>
                    <a:pt x="422272" y="121921"/>
                  </a:lnTo>
                  <a:lnTo>
                    <a:pt x="423086" y="123141"/>
                  </a:lnTo>
                  <a:lnTo>
                    <a:pt x="458647" y="123141"/>
                  </a:lnTo>
                  <a:lnTo>
                    <a:pt x="458647" y="112168"/>
                  </a:lnTo>
                  <a:lnTo>
                    <a:pt x="455396" y="106476"/>
                  </a:lnTo>
                  <a:lnTo>
                    <a:pt x="446659" y="103431"/>
                  </a:lnTo>
                  <a:lnTo>
                    <a:pt x="444017" y="102617"/>
                  </a:lnTo>
                  <a:lnTo>
                    <a:pt x="441780" y="102412"/>
                  </a:lnTo>
                  <a:close/>
                </a:path>
                <a:path w="638175" h="158114">
                  <a:moveTo>
                    <a:pt x="516759" y="62991"/>
                  </a:moveTo>
                  <a:lnTo>
                    <a:pt x="501724" y="62991"/>
                  </a:lnTo>
                  <a:lnTo>
                    <a:pt x="504976" y="67665"/>
                  </a:lnTo>
                  <a:lnTo>
                    <a:pt x="505990" y="68886"/>
                  </a:lnTo>
                  <a:lnTo>
                    <a:pt x="505990" y="83720"/>
                  </a:lnTo>
                  <a:lnTo>
                    <a:pt x="497253" y="90831"/>
                  </a:lnTo>
                  <a:lnTo>
                    <a:pt x="523176" y="90831"/>
                  </a:lnTo>
                  <a:lnTo>
                    <a:pt x="523666" y="86565"/>
                  </a:lnTo>
                  <a:lnTo>
                    <a:pt x="523616" y="83720"/>
                  </a:lnTo>
                  <a:lnTo>
                    <a:pt x="523466" y="81892"/>
                  </a:lnTo>
                  <a:lnTo>
                    <a:pt x="523029" y="79451"/>
                  </a:lnTo>
                  <a:lnTo>
                    <a:pt x="521637" y="69494"/>
                  </a:lnTo>
                  <a:lnTo>
                    <a:pt x="516759" y="62991"/>
                  </a:lnTo>
                  <a:close/>
                </a:path>
                <a:path w="638175" h="158114">
                  <a:moveTo>
                    <a:pt x="441972" y="48769"/>
                  </a:moveTo>
                  <a:lnTo>
                    <a:pt x="360875" y="48769"/>
                  </a:lnTo>
                  <a:lnTo>
                    <a:pt x="373065" y="62991"/>
                  </a:lnTo>
                  <a:lnTo>
                    <a:pt x="464705" y="62991"/>
                  </a:lnTo>
                  <a:lnTo>
                    <a:pt x="454258" y="50802"/>
                  </a:lnTo>
                  <a:lnTo>
                    <a:pt x="443167" y="50802"/>
                  </a:lnTo>
                  <a:lnTo>
                    <a:pt x="441972" y="48769"/>
                  </a:lnTo>
                  <a:close/>
                </a:path>
                <a:path w="638175" h="158114">
                  <a:moveTo>
                    <a:pt x="466773" y="48769"/>
                  </a:moveTo>
                  <a:lnTo>
                    <a:pt x="452605" y="48769"/>
                  </a:lnTo>
                  <a:lnTo>
                    <a:pt x="452771" y="49067"/>
                  </a:lnTo>
                  <a:lnTo>
                    <a:pt x="464705" y="62991"/>
                  </a:lnTo>
                  <a:lnTo>
                    <a:pt x="478965" y="62991"/>
                  </a:lnTo>
                  <a:lnTo>
                    <a:pt x="466773" y="48769"/>
                  </a:lnTo>
                  <a:close/>
                </a:path>
                <a:path w="638175" h="158114">
                  <a:moveTo>
                    <a:pt x="573418" y="48769"/>
                  </a:moveTo>
                  <a:lnTo>
                    <a:pt x="466773" y="48769"/>
                  </a:lnTo>
                  <a:lnTo>
                    <a:pt x="478965" y="62991"/>
                  </a:lnTo>
                  <a:lnTo>
                    <a:pt x="585608" y="62991"/>
                  </a:lnTo>
                  <a:lnTo>
                    <a:pt x="573418" y="48769"/>
                  </a:lnTo>
                  <a:close/>
                </a:path>
                <a:path w="638175" h="158114">
                  <a:moveTo>
                    <a:pt x="585237" y="48769"/>
                  </a:moveTo>
                  <a:lnTo>
                    <a:pt x="573418" y="48769"/>
                  </a:lnTo>
                  <a:lnTo>
                    <a:pt x="585608" y="62991"/>
                  </a:lnTo>
                  <a:lnTo>
                    <a:pt x="597430" y="62991"/>
                  </a:lnTo>
                  <a:lnTo>
                    <a:pt x="585237" y="48769"/>
                  </a:lnTo>
                  <a:close/>
                </a:path>
                <a:path w="638175" h="158114">
                  <a:moveTo>
                    <a:pt x="600667" y="48769"/>
                  </a:moveTo>
                  <a:lnTo>
                    <a:pt x="585237" y="48769"/>
                  </a:lnTo>
                  <a:lnTo>
                    <a:pt x="597430" y="62991"/>
                  </a:lnTo>
                  <a:lnTo>
                    <a:pt x="637660" y="62991"/>
                  </a:lnTo>
                  <a:lnTo>
                    <a:pt x="627213" y="50802"/>
                  </a:lnTo>
                  <a:lnTo>
                    <a:pt x="601863" y="50802"/>
                  </a:lnTo>
                  <a:lnTo>
                    <a:pt x="600667" y="48769"/>
                  </a:lnTo>
                  <a:close/>
                </a:path>
                <a:path w="638175" h="158114">
                  <a:moveTo>
                    <a:pt x="432025" y="14222"/>
                  </a:moveTo>
                  <a:lnTo>
                    <a:pt x="405983" y="14222"/>
                  </a:lnTo>
                  <a:lnTo>
                    <a:pt x="416679" y="16622"/>
                  </a:lnTo>
                  <a:lnTo>
                    <a:pt x="425566" y="23671"/>
                  </a:lnTo>
                  <a:lnTo>
                    <a:pt x="433957" y="35140"/>
                  </a:lnTo>
                  <a:lnTo>
                    <a:pt x="443167" y="50802"/>
                  </a:lnTo>
                  <a:lnTo>
                    <a:pt x="453736" y="50802"/>
                  </a:lnTo>
                  <a:lnTo>
                    <a:pt x="452771" y="49067"/>
                  </a:lnTo>
                  <a:lnTo>
                    <a:pt x="452516" y="48769"/>
                  </a:lnTo>
                  <a:lnTo>
                    <a:pt x="442073" y="29832"/>
                  </a:lnTo>
                  <a:lnTo>
                    <a:pt x="432025" y="14222"/>
                  </a:lnTo>
                  <a:close/>
                </a:path>
                <a:path w="638175" h="158114">
                  <a:moveTo>
                    <a:pt x="452771" y="49067"/>
                  </a:moveTo>
                  <a:lnTo>
                    <a:pt x="453736" y="50802"/>
                  </a:lnTo>
                  <a:lnTo>
                    <a:pt x="454258" y="50802"/>
                  </a:lnTo>
                  <a:lnTo>
                    <a:pt x="452771" y="49067"/>
                  </a:lnTo>
                  <a:close/>
                </a:path>
                <a:path w="638175" h="158114">
                  <a:moveTo>
                    <a:pt x="590720" y="14222"/>
                  </a:moveTo>
                  <a:lnTo>
                    <a:pt x="564678" y="14222"/>
                  </a:lnTo>
                  <a:lnTo>
                    <a:pt x="575374" y="16622"/>
                  </a:lnTo>
                  <a:lnTo>
                    <a:pt x="584261" y="23671"/>
                  </a:lnTo>
                  <a:lnTo>
                    <a:pt x="592653" y="35140"/>
                  </a:lnTo>
                  <a:lnTo>
                    <a:pt x="601863" y="50802"/>
                  </a:lnTo>
                  <a:lnTo>
                    <a:pt x="612432" y="50802"/>
                  </a:lnTo>
                  <a:lnTo>
                    <a:pt x="600769" y="29832"/>
                  </a:lnTo>
                  <a:lnTo>
                    <a:pt x="590720" y="14222"/>
                  </a:lnTo>
                  <a:close/>
                </a:path>
                <a:path w="638175" h="158114">
                  <a:moveTo>
                    <a:pt x="625471" y="48769"/>
                  </a:moveTo>
                  <a:lnTo>
                    <a:pt x="611301" y="48769"/>
                  </a:lnTo>
                  <a:lnTo>
                    <a:pt x="612432" y="50802"/>
                  </a:lnTo>
                  <a:lnTo>
                    <a:pt x="627213" y="50802"/>
                  </a:lnTo>
                  <a:lnTo>
                    <a:pt x="625471" y="48769"/>
                  </a:lnTo>
                  <a:close/>
                </a:path>
                <a:path w="638175" h="158114">
                  <a:moveTo>
                    <a:pt x="452605" y="48769"/>
                  </a:moveTo>
                  <a:lnTo>
                    <a:pt x="452771" y="49067"/>
                  </a:lnTo>
                  <a:lnTo>
                    <a:pt x="452605" y="48769"/>
                  </a:lnTo>
                  <a:close/>
                </a:path>
                <a:path w="638175" h="158114">
                  <a:moveTo>
                    <a:pt x="621165" y="5687"/>
                  </a:moveTo>
                  <a:lnTo>
                    <a:pt x="606741" y="18082"/>
                  </a:lnTo>
                  <a:lnTo>
                    <a:pt x="621165" y="30477"/>
                  </a:lnTo>
                  <a:lnTo>
                    <a:pt x="635594" y="18082"/>
                  </a:lnTo>
                  <a:lnTo>
                    <a:pt x="621165" y="5687"/>
                  </a:lnTo>
                  <a:close/>
                </a:path>
                <a:path w="638175" h="158114">
                  <a:moveTo>
                    <a:pt x="402325" y="0"/>
                  </a:moveTo>
                  <a:lnTo>
                    <a:pt x="399682" y="0"/>
                  </a:lnTo>
                  <a:lnTo>
                    <a:pt x="388915" y="1014"/>
                  </a:lnTo>
                  <a:lnTo>
                    <a:pt x="386071" y="1421"/>
                  </a:lnTo>
                  <a:lnTo>
                    <a:pt x="399280" y="14630"/>
                  </a:lnTo>
                  <a:lnTo>
                    <a:pt x="402732" y="14630"/>
                  </a:lnTo>
                  <a:lnTo>
                    <a:pt x="403138" y="14222"/>
                  </a:lnTo>
                  <a:lnTo>
                    <a:pt x="432025" y="14222"/>
                  </a:lnTo>
                  <a:lnTo>
                    <a:pt x="431764" y="13816"/>
                  </a:lnTo>
                  <a:lnTo>
                    <a:pt x="419588" y="3593"/>
                  </a:lnTo>
                  <a:lnTo>
                    <a:pt x="402325" y="0"/>
                  </a:lnTo>
                  <a:close/>
                </a:path>
                <a:path w="638175" h="158114">
                  <a:moveTo>
                    <a:pt x="561021" y="0"/>
                  </a:moveTo>
                  <a:lnTo>
                    <a:pt x="558378" y="0"/>
                  </a:lnTo>
                  <a:lnTo>
                    <a:pt x="547610" y="1014"/>
                  </a:lnTo>
                  <a:lnTo>
                    <a:pt x="544766" y="1421"/>
                  </a:lnTo>
                  <a:lnTo>
                    <a:pt x="557974" y="14630"/>
                  </a:lnTo>
                  <a:lnTo>
                    <a:pt x="561427" y="14630"/>
                  </a:lnTo>
                  <a:lnTo>
                    <a:pt x="561834" y="14222"/>
                  </a:lnTo>
                  <a:lnTo>
                    <a:pt x="590720" y="14222"/>
                  </a:lnTo>
                  <a:lnTo>
                    <a:pt x="590459" y="13816"/>
                  </a:lnTo>
                  <a:lnTo>
                    <a:pt x="578283" y="3593"/>
                  </a:lnTo>
                  <a:lnTo>
                    <a:pt x="561021" y="0"/>
                  </a:lnTo>
                  <a:close/>
                </a:path>
              </a:pathLst>
            </a:custGeom>
            <a:solidFill>
              <a:srgbClr val="000000"/>
            </a:solidFill>
          </p:spPr>
          <p:txBody>
            <a:bodyPr wrap="square" lIns="0" tIns="0" rIns="0" bIns="0" rtlCol="0"/>
            <a:lstStyle/>
            <a:p>
              <a:endParaRPr sz="1235"/>
            </a:p>
          </p:txBody>
        </p:sp>
        <p:pic>
          <p:nvPicPr>
            <p:cNvPr id="13" name="object 13"/>
            <p:cNvPicPr/>
            <p:nvPr/>
          </p:nvPicPr>
          <p:blipFill>
            <a:blip r:embed="rId5" cstate="print"/>
            <a:stretch>
              <a:fillRect/>
            </a:stretch>
          </p:blipFill>
          <p:spPr>
            <a:xfrm>
              <a:off x="920812" y="5793080"/>
              <a:ext cx="867677" cy="406032"/>
            </a:xfrm>
            <a:prstGeom prst="rect">
              <a:avLst/>
            </a:prstGeom>
          </p:spPr>
        </p:pic>
        <p:sp>
          <p:nvSpPr>
            <p:cNvPr id="14" name="object 14"/>
            <p:cNvSpPr/>
            <p:nvPr/>
          </p:nvSpPr>
          <p:spPr>
            <a:xfrm>
              <a:off x="3438151" y="6237662"/>
              <a:ext cx="617220" cy="389255"/>
            </a:xfrm>
            <a:custGeom>
              <a:avLst/>
              <a:gdLst/>
              <a:ahLst/>
              <a:cxnLst/>
              <a:rect l="l" t="t" r="r" b="b"/>
              <a:pathLst>
                <a:path w="617220" h="389254">
                  <a:moveTo>
                    <a:pt x="542697" y="129236"/>
                  </a:moveTo>
                  <a:lnTo>
                    <a:pt x="530477" y="129236"/>
                  </a:lnTo>
                  <a:lnTo>
                    <a:pt x="535355" y="134928"/>
                  </a:lnTo>
                  <a:lnTo>
                    <a:pt x="550188" y="151827"/>
                  </a:lnTo>
                  <a:lnTo>
                    <a:pt x="558114" y="146509"/>
                  </a:lnTo>
                  <a:lnTo>
                    <a:pt x="542697" y="129236"/>
                  </a:lnTo>
                  <a:close/>
                </a:path>
                <a:path w="617220" h="389254">
                  <a:moveTo>
                    <a:pt x="378283" y="80672"/>
                  </a:moveTo>
                  <a:lnTo>
                    <a:pt x="375033" y="80672"/>
                  </a:lnTo>
                  <a:lnTo>
                    <a:pt x="367073" y="81079"/>
                  </a:lnTo>
                  <a:lnTo>
                    <a:pt x="363617" y="83314"/>
                  </a:lnTo>
                  <a:lnTo>
                    <a:pt x="363617" y="87786"/>
                  </a:lnTo>
                  <a:lnTo>
                    <a:pt x="368702" y="101257"/>
                  </a:lnTo>
                  <a:lnTo>
                    <a:pt x="381414" y="117228"/>
                  </a:lnTo>
                  <a:lnTo>
                    <a:pt x="397936" y="133319"/>
                  </a:lnTo>
                  <a:lnTo>
                    <a:pt x="414453" y="147153"/>
                  </a:lnTo>
                  <a:lnTo>
                    <a:pt x="421361" y="141227"/>
                  </a:lnTo>
                  <a:lnTo>
                    <a:pt x="413969" y="133966"/>
                  </a:lnTo>
                  <a:lnTo>
                    <a:pt x="406425" y="125962"/>
                  </a:lnTo>
                  <a:lnTo>
                    <a:pt x="399643" y="117309"/>
                  </a:lnTo>
                  <a:lnTo>
                    <a:pt x="394538" y="108104"/>
                  </a:lnTo>
                  <a:lnTo>
                    <a:pt x="396367" y="105260"/>
                  </a:lnTo>
                  <a:lnTo>
                    <a:pt x="397796" y="104432"/>
                  </a:lnTo>
                  <a:lnTo>
                    <a:pt x="400837" y="97944"/>
                  </a:lnTo>
                  <a:lnTo>
                    <a:pt x="461389" y="97944"/>
                  </a:lnTo>
                  <a:lnTo>
                    <a:pt x="461389" y="91850"/>
                  </a:lnTo>
                  <a:lnTo>
                    <a:pt x="414046" y="91850"/>
                  </a:lnTo>
                  <a:lnTo>
                    <a:pt x="410795" y="89816"/>
                  </a:lnTo>
                  <a:lnTo>
                    <a:pt x="405511" y="87580"/>
                  </a:lnTo>
                  <a:lnTo>
                    <a:pt x="406119" y="87580"/>
                  </a:lnTo>
                  <a:lnTo>
                    <a:pt x="410113" y="81691"/>
                  </a:lnTo>
                  <a:lnTo>
                    <a:pt x="382957" y="81691"/>
                  </a:lnTo>
                  <a:lnTo>
                    <a:pt x="378283" y="80672"/>
                  </a:lnTo>
                  <a:close/>
                </a:path>
                <a:path w="617220" h="389254">
                  <a:moveTo>
                    <a:pt x="148462" y="99773"/>
                  </a:moveTo>
                  <a:lnTo>
                    <a:pt x="126925" y="99773"/>
                  </a:lnTo>
                  <a:lnTo>
                    <a:pt x="126925" y="134520"/>
                  </a:lnTo>
                  <a:lnTo>
                    <a:pt x="148462" y="146714"/>
                  </a:lnTo>
                  <a:lnTo>
                    <a:pt x="148462" y="99773"/>
                  </a:lnTo>
                  <a:close/>
                </a:path>
                <a:path w="617220" h="389254">
                  <a:moveTo>
                    <a:pt x="255145" y="94695"/>
                  </a:moveTo>
                  <a:lnTo>
                    <a:pt x="233607" y="94695"/>
                  </a:lnTo>
                  <a:lnTo>
                    <a:pt x="233607" y="134520"/>
                  </a:lnTo>
                  <a:lnTo>
                    <a:pt x="255145" y="146714"/>
                  </a:lnTo>
                  <a:lnTo>
                    <a:pt x="255145" y="94695"/>
                  </a:lnTo>
                  <a:close/>
                </a:path>
                <a:path w="617220" h="389254">
                  <a:moveTo>
                    <a:pt x="349430" y="105868"/>
                  </a:moveTo>
                  <a:lnTo>
                    <a:pt x="327891" y="105868"/>
                  </a:lnTo>
                  <a:lnTo>
                    <a:pt x="327891" y="134520"/>
                  </a:lnTo>
                  <a:lnTo>
                    <a:pt x="349430" y="146714"/>
                  </a:lnTo>
                  <a:lnTo>
                    <a:pt x="349430" y="105868"/>
                  </a:lnTo>
                  <a:close/>
                </a:path>
                <a:path w="617220" h="389254">
                  <a:moveTo>
                    <a:pt x="461389" y="100181"/>
                  </a:moveTo>
                  <a:lnTo>
                    <a:pt x="439851" y="100181"/>
                  </a:lnTo>
                  <a:lnTo>
                    <a:pt x="439851" y="134520"/>
                  </a:lnTo>
                  <a:lnTo>
                    <a:pt x="461389" y="146714"/>
                  </a:lnTo>
                  <a:lnTo>
                    <a:pt x="461389" y="100181"/>
                  </a:lnTo>
                  <a:close/>
                </a:path>
                <a:path w="617220" h="389254">
                  <a:moveTo>
                    <a:pt x="553237" y="57304"/>
                  </a:moveTo>
                  <a:lnTo>
                    <a:pt x="531698" y="57304"/>
                  </a:lnTo>
                  <a:lnTo>
                    <a:pt x="531698" y="72141"/>
                  </a:lnTo>
                  <a:lnTo>
                    <a:pt x="508330" y="72141"/>
                  </a:lnTo>
                  <a:lnTo>
                    <a:pt x="497129" y="74268"/>
                  </a:lnTo>
                  <a:lnTo>
                    <a:pt x="489128" y="79557"/>
                  </a:lnTo>
                  <a:lnTo>
                    <a:pt x="484331" y="86363"/>
                  </a:lnTo>
                  <a:lnTo>
                    <a:pt x="482726" y="93066"/>
                  </a:lnTo>
                  <a:lnTo>
                    <a:pt x="483580" y="102425"/>
                  </a:lnTo>
                  <a:lnTo>
                    <a:pt x="517613" y="129429"/>
                  </a:lnTo>
                  <a:lnTo>
                    <a:pt x="523976" y="129848"/>
                  </a:lnTo>
                  <a:lnTo>
                    <a:pt x="526413" y="129848"/>
                  </a:lnTo>
                  <a:lnTo>
                    <a:pt x="528447" y="129642"/>
                  </a:lnTo>
                  <a:lnTo>
                    <a:pt x="530477" y="129236"/>
                  </a:lnTo>
                  <a:lnTo>
                    <a:pt x="542697" y="129236"/>
                  </a:lnTo>
                  <a:lnTo>
                    <a:pt x="541248" y="127613"/>
                  </a:lnTo>
                  <a:lnTo>
                    <a:pt x="553441" y="124970"/>
                  </a:lnTo>
                  <a:lnTo>
                    <a:pt x="558114" y="118875"/>
                  </a:lnTo>
                  <a:lnTo>
                    <a:pt x="558114" y="117453"/>
                  </a:lnTo>
                  <a:lnTo>
                    <a:pt x="522554" y="117453"/>
                  </a:lnTo>
                  <a:lnTo>
                    <a:pt x="513080" y="115894"/>
                  </a:lnTo>
                  <a:lnTo>
                    <a:pt x="506501" y="112143"/>
                  </a:lnTo>
                  <a:lnTo>
                    <a:pt x="502666" y="106678"/>
                  </a:lnTo>
                  <a:lnTo>
                    <a:pt x="501459" y="100181"/>
                  </a:lnTo>
                  <a:lnTo>
                    <a:pt x="501576" y="97744"/>
                  </a:lnTo>
                  <a:lnTo>
                    <a:pt x="502641" y="86565"/>
                  </a:lnTo>
                  <a:lnTo>
                    <a:pt x="553237" y="86565"/>
                  </a:lnTo>
                  <a:lnTo>
                    <a:pt x="553237" y="57304"/>
                  </a:lnTo>
                  <a:close/>
                </a:path>
                <a:path w="617220" h="389254">
                  <a:moveTo>
                    <a:pt x="148462" y="57304"/>
                  </a:moveTo>
                  <a:lnTo>
                    <a:pt x="126925" y="57304"/>
                  </a:lnTo>
                  <a:lnTo>
                    <a:pt x="126925" y="83922"/>
                  </a:lnTo>
                  <a:lnTo>
                    <a:pt x="60854" y="83922"/>
                  </a:lnTo>
                  <a:lnTo>
                    <a:pt x="56584" y="87177"/>
                  </a:lnTo>
                  <a:lnTo>
                    <a:pt x="56636" y="94695"/>
                  </a:lnTo>
                  <a:lnTo>
                    <a:pt x="57196" y="96930"/>
                  </a:lnTo>
                  <a:lnTo>
                    <a:pt x="87911" y="122127"/>
                  </a:lnTo>
                  <a:lnTo>
                    <a:pt x="97664" y="122127"/>
                  </a:lnTo>
                  <a:lnTo>
                    <a:pt x="102542" y="119077"/>
                  </a:lnTo>
                  <a:lnTo>
                    <a:pt x="102542" y="99773"/>
                  </a:lnTo>
                  <a:lnTo>
                    <a:pt x="148462" y="99773"/>
                  </a:lnTo>
                  <a:lnTo>
                    <a:pt x="148462" y="57304"/>
                  </a:lnTo>
                  <a:close/>
                </a:path>
                <a:path w="617220" h="389254">
                  <a:moveTo>
                    <a:pt x="255145" y="57304"/>
                  </a:moveTo>
                  <a:lnTo>
                    <a:pt x="233607" y="57304"/>
                  </a:lnTo>
                  <a:lnTo>
                    <a:pt x="233607" y="78844"/>
                  </a:lnTo>
                  <a:lnTo>
                    <a:pt x="167125" y="78844"/>
                  </a:lnTo>
                  <a:lnTo>
                    <a:pt x="162655" y="82908"/>
                  </a:lnTo>
                  <a:lnTo>
                    <a:pt x="162655" y="88394"/>
                  </a:lnTo>
                  <a:lnTo>
                    <a:pt x="189510" y="117453"/>
                  </a:lnTo>
                  <a:lnTo>
                    <a:pt x="191339" y="117453"/>
                  </a:lnTo>
                  <a:lnTo>
                    <a:pt x="198271" y="113897"/>
                  </a:lnTo>
                  <a:lnTo>
                    <a:pt x="202134" y="106074"/>
                  </a:lnTo>
                  <a:lnTo>
                    <a:pt x="204054" y="98251"/>
                  </a:lnTo>
                  <a:lnTo>
                    <a:pt x="205155" y="94695"/>
                  </a:lnTo>
                  <a:lnTo>
                    <a:pt x="255145" y="94695"/>
                  </a:lnTo>
                  <a:lnTo>
                    <a:pt x="255145" y="57304"/>
                  </a:lnTo>
                  <a:close/>
                </a:path>
                <a:path w="617220" h="389254">
                  <a:moveTo>
                    <a:pt x="541248" y="96724"/>
                  </a:moveTo>
                  <a:lnTo>
                    <a:pt x="528242" y="96724"/>
                  </a:lnTo>
                  <a:lnTo>
                    <a:pt x="519709" y="104039"/>
                  </a:lnTo>
                  <a:lnTo>
                    <a:pt x="519810" y="114687"/>
                  </a:lnTo>
                  <a:lnTo>
                    <a:pt x="521740" y="116232"/>
                  </a:lnTo>
                  <a:lnTo>
                    <a:pt x="522554" y="117453"/>
                  </a:lnTo>
                  <a:lnTo>
                    <a:pt x="558114" y="117453"/>
                  </a:lnTo>
                  <a:lnTo>
                    <a:pt x="558114" y="106480"/>
                  </a:lnTo>
                  <a:lnTo>
                    <a:pt x="554864" y="100789"/>
                  </a:lnTo>
                  <a:lnTo>
                    <a:pt x="546126" y="97744"/>
                  </a:lnTo>
                  <a:lnTo>
                    <a:pt x="543483" y="96930"/>
                  </a:lnTo>
                  <a:lnTo>
                    <a:pt x="541248" y="96724"/>
                  </a:lnTo>
                  <a:close/>
                </a:path>
                <a:path w="617220" h="389254">
                  <a:moveTo>
                    <a:pt x="342284" y="43080"/>
                  </a:moveTo>
                  <a:lnTo>
                    <a:pt x="263271" y="43080"/>
                  </a:lnTo>
                  <a:lnTo>
                    <a:pt x="275464" y="57304"/>
                  </a:lnTo>
                  <a:lnTo>
                    <a:pt x="275553" y="87177"/>
                  </a:lnTo>
                  <a:lnTo>
                    <a:pt x="278693" y="94402"/>
                  </a:lnTo>
                  <a:lnTo>
                    <a:pt x="286970" y="102822"/>
                  </a:lnTo>
                  <a:lnTo>
                    <a:pt x="298181" y="109718"/>
                  </a:lnTo>
                  <a:lnTo>
                    <a:pt x="310211" y="112575"/>
                  </a:lnTo>
                  <a:lnTo>
                    <a:pt x="315291" y="112575"/>
                  </a:lnTo>
                  <a:lnTo>
                    <a:pt x="324233" y="110545"/>
                  </a:lnTo>
                  <a:lnTo>
                    <a:pt x="327891" y="105868"/>
                  </a:lnTo>
                  <a:lnTo>
                    <a:pt x="349430" y="105868"/>
                  </a:lnTo>
                  <a:lnTo>
                    <a:pt x="349430" y="101602"/>
                  </a:lnTo>
                  <a:lnTo>
                    <a:pt x="305539" y="101602"/>
                  </a:lnTo>
                  <a:lnTo>
                    <a:pt x="297003" y="99573"/>
                  </a:lnTo>
                  <a:lnTo>
                    <a:pt x="297003" y="57304"/>
                  </a:lnTo>
                  <a:lnTo>
                    <a:pt x="354473" y="57304"/>
                  </a:lnTo>
                  <a:lnTo>
                    <a:pt x="342284" y="43080"/>
                  </a:lnTo>
                  <a:close/>
                </a:path>
                <a:path w="617220" h="389254">
                  <a:moveTo>
                    <a:pt x="461389" y="97944"/>
                  </a:moveTo>
                  <a:lnTo>
                    <a:pt x="400837" y="97944"/>
                  </a:lnTo>
                  <a:lnTo>
                    <a:pt x="409168" y="104039"/>
                  </a:lnTo>
                  <a:lnTo>
                    <a:pt x="422984" y="104853"/>
                  </a:lnTo>
                  <a:lnTo>
                    <a:pt x="429489" y="104853"/>
                  </a:lnTo>
                  <a:lnTo>
                    <a:pt x="434365" y="103633"/>
                  </a:lnTo>
                  <a:lnTo>
                    <a:pt x="439851" y="100181"/>
                  </a:lnTo>
                  <a:lnTo>
                    <a:pt x="461389" y="100181"/>
                  </a:lnTo>
                  <a:lnTo>
                    <a:pt x="461389" y="97944"/>
                  </a:lnTo>
                  <a:close/>
                </a:path>
                <a:path w="617220" h="389254">
                  <a:moveTo>
                    <a:pt x="349430" y="57304"/>
                  </a:moveTo>
                  <a:lnTo>
                    <a:pt x="327891" y="57304"/>
                  </a:lnTo>
                  <a:lnTo>
                    <a:pt x="327887" y="86369"/>
                  </a:lnTo>
                  <a:lnTo>
                    <a:pt x="321998" y="95507"/>
                  </a:lnTo>
                  <a:lnTo>
                    <a:pt x="315697" y="100994"/>
                  </a:lnTo>
                  <a:lnTo>
                    <a:pt x="309805" y="101602"/>
                  </a:lnTo>
                  <a:lnTo>
                    <a:pt x="349430" y="101602"/>
                  </a:lnTo>
                  <a:lnTo>
                    <a:pt x="349430" y="57304"/>
                  </a:lnTo>
                  <a:close/>
                </a:path>
                <a:path w="617220" h="389254">
                  <a:moveTo>
                    <a:pt x="461389" y="57304"/>
                  </a:moveTo>
                  <a:lnTo>
                    <a:pt x="439851" y="57304"/>
                  </a:lnTo>
                  <a:lnTo>
                    <a:pt x="439851" y="84128"/>
                  </a:lnTo>
                  <a:lnTo>
                    <a:pt x="430300" y="89816"/>
                  </a:lnTo>
                  <a:lnTo>
                    <a:pt x="428677" y="91850"/>
                  </a:lnTo>
                  <a:lnTo>
                    <a:pt x="461389" y="91850"/>
                  </a:lnTo>
                  <a:lnTo>
                    <a:pt x="461389" y="57304"/>
                  </a:lnTo>
                  <a:close/>
                </a:path>
                <a:path w="617220" h="389254">
                  <a:moveTo>
                    <a:pt x="102542" y="57304"/>
                  </a:moveTo>
                  <a:lnTo>
                    <a:pt x="81003" y="57304"/>
                  </a:lnTo>
                  <a:lnTo>
                    <a:pt x="81003" y="83922"/>
                  </a:lnTo>
                  <a:lnTo>
                    <a:pt x="102542" y="83922"/>
                  </a:lnTo>
                  <a:lnTo>
                    <a:pt x="102542" y="57304"/>
                  </a:lnTo>
                  <a:close/>
                </a:path>
                <a:path w="617220" h="389254">
                  <a:moveTo>
                    <a:pt x="407137" y="57304"/>
                  </a:moveTo>
                  <a:lnTo>
                    <a:pt x="392913" y="57304"/>
                  </a:lnTo>
                  <a:lnTo>
                    <a:pt x="394742" y="62384"/>
                  </a:lnTo>
                  <a:lnTo>
                    <a:pt x="395350" y="62791"/>
                  </a:lnTo>
                  <a:lnTo>
                    <a:pt x="395350" y="75592"/>
                  </a:lnTo>
                  <a:lnTo>
                    <a:pt x="391287" y="79656"/>
                  </a:lnTo>
                  <a:lnTo>
                    <a:pt x="386614" y="81691"/>
                  </a:lnTo>
                  <a:lnTo>
                    <a:pt x="410113" y="81691"/>
                  </a:lnTo>
                  <a:lnTo>
                    <a:pt x="410389" y="81285"/>
                  </a:lnTo>
                  <a:lnTo>
                    <a:pt x="410389" y="68684"/>
                  </a:lnTo>
                  <a:lnTo>
                    <a:pt x="409870" y="62997"/>
                  </a:lnTo>
                  <a:lnTo>
                    <a:pt x="409168" y="62997"/>
                  </a:lnTo>
                  <a:lnTo>
                    <a:pt x="407137" y="57304"/>
                  </a:lnTo>
                  <a:close/>
                </a:path>
                <a:path w="617220" h="389254">
                  <a:moveTo>
                    <a:pt x="409776" y="61977"/>
                  </a:moveTo>
                  <a:lnTo>
                    <a:pt x="409168" y="62997"/>
                  </a:lnTo>
                  <a:lnTo>
                    <a:pt x="409870" y="62997"/>
                  </a:lnTo>
                  <a:lnTo>
                    <a:pt x="409776" y="61977"/>
                  </a:lnTo>
                  <a:close/>
                </a:path>
                <a:path w="617220" h="389254">
                  <a:moveTo>
                    <a:pt x="141321" y="43080"/>
                  </a:moveTo>
                  <a:lnTo>
                    <a:pt x="40330" y="43080"/>
                  </a:lnTo>
                  <a:lnTo>
                    <a:pt x="52519" y="57304"/>
                  </a:lnTo>
                  <a:lnTo>
                    <a:pt x="153511" y="57304"/>
                  </a:lnTo>
                  <a:lnTo>
                    <a:pt x="141321" y="43080"/>
                  </a:lnTo>
                  <a:close/>
                </a:path>
                <a:path w="617220" h="389254">
                  <a:moveTo>
                    <a:pt x="156592" y="43080"/>
                  </a:moveTo>
                  <a:lnTo>
                    <a:pt x="141321" y="43080"/>
                  </a:lnTo>
                  <a:lnTo>
                    <a:pt x="153511" y="57304"/>
                  </a:lnTo>
                  <a:lnTo>
                    <a:pt x="168785" y="57304"/>
                  </a:lnTo>
                  <a:lnTo>
                    <a:pt x="156592" y="43080"/>
                  </a:lnTo>
                  <a:close/>
                </a:path>
                <a:path w="617220" h="389254">
                  <a:moveTo>
                    <a:pt x="253079" y="43080"/>
                  </a:moveTo>
                  <a:lnTo>
                    <a:pt x="156592" y="43080"/>
                  </a:lnTo>
                  <a:lnTo>
                    <a:pt x="168785" y="57304"/>
                  </a:lnTo>
                  <a:lnTo>
                    <a:pt x="265268" y="57304"/>
                  </a:lnTo>
                  <a:lnTo>
                    <a:pt x="253079" y="43080"/>
                  </a:lnTo>
                  <a:close/>
                </a:path>
                <a:path w="617220" h="389254">
                  <a:moveTo>
                    <a:pt x="263271" y="43080"/>
                  </a:moveTo>
                  <a:lnTo>
                    <a:pt x="253079" y="43080"/>
                  </a:lnTo>
                  <a:lnTo>
                    <a:pt x="265268" y="57304"/>
                  </a:lnTo>
                  <a:lnTo>
                    <a:pt x="275464" y="57304"/>
                  </a:lnTo>
                  <a:lnTo>
                    <a:pt x="263271" y="43080"/>
                  </a:lnTo>
                  <a:close/>
                </a:path>
                <a:path w="617220" h="389254">
                  <a:moveTo>
                    <a:pt x="357555" y="43080"/>
                  </a:moveTo>
                  <a:lnTo>
                    <a:pt x="342284" y="43080"/>
                  </a:lnTo>
                  <a:lnTo>
                    <a:pt x="354473" y="57304"/>
                  </a:lnTo>
                  <a:lnTo>
                    <a:pt x="369747" y="57304"/>
                  </a:lnTo>
                  <a:lnTo>
                    <a:pt x="357555" y="43080"/>
                  </a:lnTo>
                  <a:close/>
                </a:path>
                <a:path w="617220" h="389254">
                  <a:moveTo>
                    <a:pt x="460341" y="43080"/>
                  </a:moveTo>
                  <a:lnTo>
                    <a:pt x="357555" y="43080"/>
                  </a:lnTo>
                  <a:lnTo>
                    <a:pt x="369747" y="57304"/>
                  </a:lnTo>
                  <a:lnTo>
                    <a:pt x="472531" y="57304"/>
                  </a:lnTo>
                  <a:lnTo>
                    <a:pt x="460341" y="43080"/>
                  </a:lnTo>
                  <a:close/>
                </a:path>
                <a:path w="617220" h="389254">
                  <a:moveTo>
                    <a:pt x="469519" y="43080"/>
                  </a:moveTo>
                  <a:lnTo>
                    <a:pt x="460341" y="43080"/>
                  </a:lnTo>
                  <a:lnTo>
                    <a:pt x="472531" y="57304"/>
                  </a:lnTo>
                  <a:lnTo>
                    <a:pt x="481712" y="57304"/>
                  </a:lnTo>
                  <a:lnTo>
                    <a:pt x="469519" y="43080"/>
                  </a:lnTo>
                  <a:close/>
                </a:path>
                <a:path w="617220" h="389254">
                  <a:moveTo>
                    <a:pt x="566239" y="43080"/>
                  </a:moveTo>
                  <a:lnTo>
                    <a:pt x="469519" y="43080"/>
                  </a:lnTo>
                  <a:lnTo>
                    <a:pt x="481712" y="57304"/>
                  </a:lnTo>
                  <a:lnTo>
                    <a:pt x="578432" y="57304"/>
                  </a:lnTo>
                  <a:lnTo>
                    <a:pt x="566239" y="43080"/>
                  </a:lnTo>
                  <a:close/>
                </a:path>
                <a:path w="617220" h="389254">
                  <a:moveTo>
                    <a:pt x="464201" y="0"/>
                  </a:moveTo>
                  <a:lnTo>
                    <a:pt x="449776" y="12395"/>
                  </a:lnTo>
                  <a:lnTo>
                    <a:pt x="464201" y="24790"/>
                  </a:lnTo>
                  <a:lnTo>
                    <a:pt x="478629" y="12395"/>
                  </a:lnTo>
                  <a:lnTo>
                    <a:pt x="464201" y="0"/>
                  </a:lnTo>
                  <a:close/>
                </a:path>
                <a:path w="617220" h="389254">
                  <a:moveTo>
                    <a:pt x="102444" y="362718"/>
                  </a:moveTo>
                  <a:lnTo>
                    <a:pt x="80905" y="362718"/>
                  </a:lnTo>
                  <a:lnTo>
                    <a:pt x="80905" y="372877"/>
                  </a:lnTo>
                  <a:lnTo>
                    <a:pt x="102444" y="385070"/>
                  </a:lnTo>
                  <a:lnTo>
                    <a:pt x="102444" y="362718"/>
                  </a:lnTo>
                  <a:close/>
                </a:path>
                <a:path w="617220" h="389254">
                  <a:moveTo>
                    <a:pt x="192426" y="281437"/>
                  </a:moveTo>
                  <a:lnTo>
                    <a:pt x="160761" y="281437"/>
                  </a:lnTo>
                  <a:lnTo>
                    <a:pt x="172954" y="295661"/>
                  </a:lnTo>
                  <a:lnTo>
                    <a:pt x="172954" y="372877"/>
                  </a:lnTo>
                  <a:lnTo>
                    <a:pt x="194492" y="385070"/>
                  </a:lnTo>
                  <a:lnTo>
                    <a:pt x="194492" y="295661"/>
                  </a:lnTo>
                  <a:lnTo>
                    <a:pt x="204616" y="295661"/>
                  </a:lnTo>
                  <a:lnTo>
                    <a:pt x="192426" y="281437"/>
                  </a:lnTo>
                  <a:close/>
                </a:path>
                <a:path w="617220" h="389254">
                  <a:moveTo>
                    <a:pt x="300559" y="338129"/>
                  </a:moveTo>
                  <a:lnTo>
                    <a:pt x="279021" y="338129"/>
                  </a:lnTo>
                  <a:lnTo>
                    <a:pt x="279021" y="372877"/>
                  </a:lnTo>
                  <a:lnTo>
                    <a:pt x="300559" y="385070"/>
                  </a:lnTo>
                  <a:lnTo>
                    <a:pt x="300559" y="338129"/>
                  </a:lnTo>
                  <a:close/>
                </a:path>
                <a:path w="617220" h="389254">
                  <a:moveTo>
                    <a:pt x="146809" y="327971"/>
                  </a:moveTo>
                  <a:lnTo>
                    <a:pt x="125812" y="327971"/>
                  </a:lnTo>
                  <a:lnTo>
                    <a:pt x="130484" y="328173"/>
                  </a:lnTo>
                  <a:lnTo>
                    <a:pt x="137191" y="331628"/>
                  </a:lnTo>
                  <a:lnTo>
                    <a:pt x="137191" y="339145"/>
                  </a:lnTo>
                  <a:lnTo>
                    <a:pt x="136312" y="344791"/>
                  </a:lnTo>
                  <a:lnTo>
                    <a:pt x="133508" y="351083"/>
                  </a:lnTo>
                  <a:lnTo>
                    <a:pt x="128533" y="358519"/>
                  </a:lnTo>
                  <a:lnTo>
                    <a:pt x="121138" y="367592"/>
                  </a:lnTo>
                  <a:lnTo>
                    <a:pt x="136785" y="379177"/>
                  </a:lnTo>
                  <a:lnTo>
                    <a:pt x="152600" y="347858"/>
                  </a:lnTo>
                  <a:lnTo>
                    <a:pt x="150565" y="334937"/>
                  </a:lnTo>
                  <a:lnTo>
                    <a:pt x="146809" y="327971"/>
                  </a:lnTo>
                  <a:close/>
                </a:path>
                <a:path w="617220" h="389254">
                  <a:moveTo>
                    <a:pt x="51440" y="306839"/>
                  </a:moveTo>
                  <a:lnTo>
                    <a:pt x="38642" y="306839"/>
                  </a:lnTo>
                  <a:lnTo>
                    <a:pt x="32748" y="312120"/>
                  </a:lnTo>
                  <a:lnTo>
                    <a:pt x="24822" y="321670"/>
                  </a:lnTo>
                  <a:lnTo>
                    <a:pt x="22432" y="331628"/>
                  </a:lnTo>
                  <a:lnTo>
                    <a:pt x="22383" y="336708"/>
                  </a:lnTo>
                  <a:lnTo>
                    <a:pt x="25095" y="348962"/>
                  </a:lnTo>
                  <a:lnTo>
                    <a:pt x="32798" y="360074"/>
                  </a:lnTo>
                  <a:lnTo>
                    <a:pt x="44843" y="368138"/>
                  </a:lnTo>
                  <a:lnTo>
                    <a:pt x="60584" y="371250"/>
                  </a:lnTo>
                  <a:lnTo>
                    <a:pt x="69119" y="371250"/>
                  </a:lnTo>
                  <a:lnTo>
                    <a:pt x="72169" y="367390"/>
                  </a:lnTo>
                  <a:lnTo>
                    <a:pt x="80905" y="362718"/>
                  </a:lnTo>
                  <a:lnTo>
                    <a:pt x="102444" y="362718"/>
                  </a:lnTo>
                  <a:lnTo>
                    <a:pt x="102444" y="356417"/>
                  </a:lnTo>
                  <a:lnTo>
                    <a:pt x="43516" y="356417"/>
                  </a:lnTo>
                  <a:lnTo>
                    <a:pt x="39250" y="349510"/>
                  </a:lnTo>
                  <a:lnTo>
                    <a:pt x="52254" y="322078"/>
                  </a:lnTo>
                  <a:lnTo>
                    <a:pt x="142912" y="322078"/>
                  </a:lnTo>
                  <a:lnTo>
                    <a:pt x="137171" y="317606"/>
                  </a:lnTo>
                  <a:lnTo>
                    <a:pt x="80905" y="317606"/>
                  </a:lnTo>
                  <a:lnTo>
                    <a:pt x="77655" y="315777"/>
                  </a:lnTo>
                  <a:lnTo>
                    <a:pt x="72777" y="313135"/>
                  </a:lnTo>
                  <a:lnTo>
                    <a:pt x="69932" y="312120"/>
                  </a:lnTo>
                  <a:lnTo>
                    <a:pt x="64648" y="309477"/>
                  </a:lnTo>
                  <a:lnTo>
                    <a:pt x="60990" y="308056"/>
                  </a:lnTo>
                  <a:lnTo>
                    <a:pt x="55097" y="307246"/>
                  </a:lnTo>
                  <a:lnTo>
                    <a:pt x="51440" y="306839"/>
                  </a:lnTo>
                  <a:close/>
                </a:path>
                <a:path w="617220" h="389254">
                  <a:moveTo>
                    <a:pt x="300559" y="295661"/>
                  </a:moveTo>
                  <a:lnTo>
                    <a:pt x="279021" y="295661"/>
                  </a:lnTo>
                  <a:lnTo>
                    <a:pt x="279021" y="322279"/>
                  </a:lnTo>
                  <a:lnTo>
                    <a:pt x="212949" y="322279"/>
                  </a:lnTo>
                  <a:lnTo>
                    <a:pt x="208681" y="325534"/>
                  </a:lnTo>
                  <a:lnTo>
                    <a:pt x="208681" y="332845"/>
                  </a:lnTo>
                  <a:lnTo>
                    <a:pt x="236350" y="359874"/>
                  </a:lnTo>
                  <a:lnTo>
                    <a:pt x="240008" y="360483"/>
                  </a:lnTo>
                  <a:lnTo>
                    <a:pt x="249760" y="360483"/>
                  </a:lnTo>
                  <a:lnTo>
                    <a:pt x="254638" y="357433"/>
                  </a:lnTo>
                  <a:lnTo>
                    <a:pt x="254638" y="338129"/>
                  </a:lnTo>
                  <a:lnTo>
                    <a:pt x="300559" y="338129"/>
                  </a:lnTo>
                  <a:lnTo>
                    <a:pt x="300559" y="295661"/>
                  </a:lnTo>
                  <a:close/>
                </a:path>
                <a:path w="617220" h="389254">
                  <a:moveTo>
                    <a:pt x="142912" y="322078"/>
                  </a:moveTo>
                  <a:lnTo>
                    <a:pt x="60584" y="322078"/>
                  </a:lnTo>
                  <a:lnTo>
                    <a:pt x="64039" y="322484"/>
                  </a:lnTo>
                  <a:lnTo>
                    <a:pt x="71963" y="323298"/>
                  </a:lnTo>
                  <a:lnTo>
                    <a:pt x="75012" y="325735"/>
                  </a:lnTo>
                  <a:lnTo>
                    <a:pt x="80905" y="328985"/>
                  </a:lnTo>
                  <a:lnTo>
                    <a:pt x="80905" y="340366"/>
                  </a:lnTo>
                  <a:lnTo>
                    <a:pt x="72123" y="348475"/>
                  </a:lnTo>
                  <a:lnTo>
                    <a:pt x="65818" y="353116"/>
                  </a:lnTo>
                  <a:lnTo>
                    <a:pt x="60503" y="355396"/>
                  </a:lnTo>
                  <a:lnTo>
                    <a:pt x="54693" y="356417"/>
                  </a:lnTo>
                  <a:lnTo>
                    <a:pt x="102444" y="356417"/>
                  </a:lnTo>
                  <a:lnTo>
                    <a:pt x="102444" y="336708"/>
                  </a:lnTo>
                  <a:lnTo>
                    <a:pt x="106916" y="332643"/>
                  </a:lnTo>
                  <a:lnTo>
                    <a:pt x="117481" y="327971"/>
                  </a:lnTo>
                  <a:lnTo>
                    <a:pt x="146809" y="327971"/>
                  </a:lnTo>
                  <a:lnTo>
                    <a:pt x="144151" y="323044"/>
                  </a:lnTo>
                  <a:lnTo>
                    <a:pt x="142912" y="322078"/>
                  </a:lnTo>
                  <a:close/>
                </a:path>
                <a:path w="617220" h="389254">
                  <a:moveTo>
                    <a:pt x="254638" y="295661"/>
                  </a:moveTo>
                  <a:lnTo>
                    <a:pt x="233099" y="295661"/>
                  </a:lnTo>
                  <a:lnTo>
                    <a:pt x="233099" y="322279"/>
                  </a:lnTo>
                  <a:lnTo>
                    <a:pt x="254638" y="322279"/>
                  </a:lnTo>
                  <a:lnTo>
                    <a:pt x="254638" y="295661"/>
                  </a:lnTo>
                  <a:close/>
                </a:path>
                <a:path w="617220" h="389254">
                  <a:moveTo>
                    <a:pt x="102444" y="295661"/>
                  </a:moveTo>
                  <a:lnTo>
                    <a:pt x="80905" y="295661"/>
                  </a:lnTo>
                  <a:lnTo>
                    <a:pt x="80905" y="317606"/>
                  </a:lnTo>
                  <a:lnTo>
                    <a:pt x="137171" y="317606"/>
                  </a:lnTo>
                  <a:lnTo>
                    <a:pt x="134565" y="315575"/>
                  </a:lnTo>
                  <a:lnTo>
                    <a:pt x="102444" y="315575"/>
                  </a:lnTo>
                  <a:lnTo>
                    <a:pt x="102444" y="295661"/>
                  </a:lnTo>
                  <a:close/>
                </a:path>
                <a:path w="617220" h="389254">
                  <a:moveTo>
                    <a:pt x="117074" y="311105"/>
                  </a:moveTo>
                  <a:lnTo>
                    <a:pt x="113619" y="311306"/>
                  </a:lnTo>
                  <a:lnTo>
                    <a:pt x="106508" y="312326"/>
                  </a:lnTo>
                  <a:lnTo>
                    <a:pt x="102444" y="315575"/>
                  </a:lnTo>
                  <a:lnTo>
                    <a:pt x="134565" y="315575"/>
                  </a:lnTo>
                  <a:lnTo>
                    <a:pt x="133089" y="314426"/>
                  </a:lnTo>
                  <a:lnTo>
                    <a:pt x="117074" y="311105"/>
                  </a:lnTo>
                  <a:close/>
                </a:path>
                <a:path w="617220" h="389254">
                  <a:moveTo>
                    <a:pt x="150569" y="281437"/>
                  </a:moveTo>
                  <a:lnTo>
                    <a:pt x="0" y="281437"/>
                  </a:lnTo>
                  <a:lnTo>
                    <a:pt x="12189" y="295661"/>
                  </a:lnTo>
                  <a:lnTo>
                    <a:pt x="162759" y="295661"/>
                  </a:lnTo>
                  <a:lnTo>
                    <a:pt x="150569" y="281437"/>
                  </a:lnTo>
                  <a:close/>
                </a:path>
                <a:path w="617220" h="389254">
                  <a:moveTo>
                    <a:pt x="160761" y="281437"/>
                  </a:moveTo>
                  <a:lnTo>
                    <a:pt x="150569" y="281437"/>
                  </a:lnTo>
                  <a:lnTo>
                    <a:pt x="162759" y="295661"/>
                  </a:lnTo>
                  <a:lnTo>
                    <a:pt x="172954" y="295661"/>
                  </a:lnTo>
                  <a:lnTo>
                    <a:pt x="160761" y="281437"/>
                  </a:lnTo>
                  <a:close/>
                </a:path>
                <a:path w="617220" h="389254">
                  <a:moveTo>
                    <a:pt x="202622" y="281437"/>
                  </a:moveTo>
                  <a:lnTo>
                    <a:pt x="192426" y="281437"/>
                  </a:lnTo>
                  <a:lnTo>
                    <a:pt x="204616" y="295661"/>
                  </a:lnTo>
                  <a:lnTo>
                    <a:pt x="214811" y="295661"/>
                  </a:lnTo>
                  <a:lnTo>
                    <a:pt x="202622" y="281437"/>
                  </a:lnTo>
                  <a:close/>
                </a:path>
                <a:path w="617220" h="389254">
                  <a:moveTo>
                    <a:pt x="308688" y="281437"/>
                  </a:moveTo>
                  <a:lnTo>
                    <a:pt x="202622" y="281437"/>
                  </a:lnTo>
                  <a:lnTo>
                    <a:pt x="214811" y="295661"/>
                  </a:lnTo>
                  <a:lnTo>
                    <a:pt x="320882" y="295661"/>
                  </a:lnTo>
                  <a:lnTo>
                    <a:pt x="308688" y="281437"/>
                  </a:lnTo>
                  <a:close/>
                </a:path>
                <a:path w="617220" h="389254">
                  <a:moveTo>
                    <a:pt x="552933" y="321264"/>
                  </a:moveTo>
                  <a:lnTo>
                    <a:pt x="540503" y="321264"/>
                  </a:lnTo>
                  <a:lnTo>
                    <a:pt x="536439" y="324107"/>
                  </a:lnTo>
                  <a:lnTo>
                    <a:pt x="566129" y="370317"/>
                  </a:lnTo>
                  <a:lnTo>
                    <a:pt x="596418" y="389167"/>
                  </a:lnTo>
                  <a:lnTo>
                    <a:pt x="603121" y="383241"/>
                  </a:lnTo>
                  <a:lnTo>
                    <a:pt x="586196" y="370226"/>
                  </a:lnTo>
                  <a:lnTo>
                    <a:pt x="575309" y="358831"/>
                  </a:lnTo>
                  <a:lnTo>
                    <a:pt x="569490" y="350751"/>
                  </a:lnTo>
                  <a:lnTo>
                    <a:pt x="567766" y="347681"/>
                  </a:lnTo>
                  <a:lnTo>
                    <a:pt x="576912" y="340349"/>
                  </a:lnTo>
                  <a:lnTo>
                    <a:pt x="582573" y="333227"/>
                  </a:lnTo>
                  <a:lnTo>
                    <a:pt x="585452" y="326221"/>
                  </a:lnTo>
                  <a:lnTo>
                    <a:pt x="585765" y="323499"/>
                  </a:lnTo>
                  <a:lnTo>
                    <a:pt x="559842" y="323499"/>
                  </a:lnTo>
                  <a:lnTo>
                    <a:pt x="553341" y="322078"/>
                  </a:lnTo>
                  <a:lnTo>
                    <a:pt x="552933" y="321264"/>
                  </a:lnTo>
                  <a:close/>
                </a:path>
                <a:path w="617220" h="389254">
                  <a:moveTo>
                    <a:pt x="472060" y="362718"/>
                  </a:moveTo>
                  <a:lnTo>
                    <a:pt x="450521" y="362718"/>
                  </a:lnTo>
                  <a:lnTo>
                    <a:pt x="450521" y="372877"/>
                  </a:lnTo>
                  <a:lnTo>
                    <a:pt x="472060" y="385070"/>
                  </a:lnTo>
                  <a:lnTo>
                    <a:pt x="472060" y="362718"/>
                  </a:lnTo>
                  <a:close/>
                </a:path>
                <a:path w="617220" h="389254">
                  <a:moveTo>
                    <a:pt x="516424" y="327971"/>
                  </a:moveTo>
                  <a:lnTo>
                    <a:pt x="495428" y="327971"/>
                  </a:lnTo>
                  <a:lnTo>
                    <a:pt x="500100" y="328173"/>
                  </a:lnTo>
                  <a:lnTo>
                    <a:pt x="506807" y="331628"/>
                  </a:lnTo>
                  <a:lnTo>
                    <a:pt x="506807" y="339145"/>
                  </a:lnTo>
                  <a:lnTo>
                    <a:pt x="505927" y="344791"/>
                  </a:lnTo>
                  <a:lnTo>
                    <a:pt x="503123" y="351083"/>
                  </a:lnTo>
                  <a:lnTo>
                    <a:pt x="498148" y="358519"/>
                  </a:lnTo>
                  <a:lnTo>
                    <a:pt x="490754" y="367592"/>
                  </a:lnTo>
                  <a:lnTo>
                    <a:pt x="506401" y="379177"/>
                  </a:lnTo>
                  <a:lnTo>
                    <a:pt x="513078" y="371032"/>
                  </a:lnTo>
                  <a:lnTo>
                    <a:pt x="518060" y="362945"/>
                  </a:lnTo>
                  <a:lnTo>
                    <a:pt x="521175" y="355201"/>
                  </a:lnTo>
                  <a:lnTo>
                    <a:pt x="522193" y="348475"/>
                  </a:lnTo>
                  <a:lnTo>
                    <a:pt x="522187" y="347681"/>
                  </a:lnTo>
                  <a:lnTo>
                    <a:pt x="520181" y="334937"/>
                  </a:lnTo>
                  <a:lnTo>
                    <a:pt x="516424" y="327971"/>
                  </a:lnTo>
                  <a:close/>
                </a:path>
                <a:path w="617220" h="389254">
                  <a:moveTo>
                    <a:pt x="421055" y="306839"/>
                  </a:moveTo>
                  <a:lnTo>
                    <a:pt x="408258" y="306839"/>
                  </a:lnTo>
                  <a:lnTo>
                    <a:pt x="402363" y="312120"/>
                  </a:lnTo>
                  <a:lnTo>
                    <a:pt x="394436" y="321670"/>
                  </a:lnTo>
                  <a:lnTo>
                    <a:pt x="392047" y="331628"/>
                  </a:lnTo>
                  <a:lnTo>
                    <a:pt x="391999" y="336708"/>
                  </a:lnTo>
                  <a:lnTo>
                    <a:pt x="394711" y="348962"/>
                  </a:lnTo>
                  <a:lnTo>
                    <a:pt x="402413" y="360074"/>
                  </a:lnTo>
                  <a:lnTo>
                    <a:pt x="414459" y="368138"/>
                  </a:lnTo>
                  <a:lnTo>
                    <a:pt x="430199" y="371250"/>
                  </a:lnTo>
                  <a:lnTo>
                    <a:pt x="438735" y="371250"/>
                  </a:lnTo>
                  <a:lnTo>
                    <a:pt x="441784" y="367390"/>
                  </a:lnTo>
                  <a:lnTo>
                    <a:pt x="450521" y="362718"/>
                  </a:lnTo>
                  <a:lnTo>
                    <a:pt x="472060" y="362718"/>
                  </a:lnTo>
                  <a:lnTo>
                    <a:pt x="472060" y="356417"/>
                  </a:lnTo>
                  <a:lnTo>
                    <a:pt x="413132" y="356417"/>
                  </a:lnTo>
                  <a:lnTo>
                    <a:pt x="408866" y="349510"/>
                  </a:lnTo>
                  <a:lnTo>
                    <a:pt x="408866" y="343209"/>
                  </a:lnTo>
                  <a:lnTo>
                    <a:pt x="409067" y="339145"/>
                  </a:lnTo>
                  <a:lnTo>
                    <a:pt x="409881" y="335488"/>
                  </a:lnTo>
                  <a:lnTo>
                    <a:pt x="416181" y="324313"/>
                  </a:lnTo>
                  <a:lnTo>
                    <a:pt x="421868" y="322078"/>
                  </a:lnTo>
                  <a:lnTo>
                    <a:pt x="512527" y="322078"/>
                  </a:lnTo>
                  <a:lnTo>
                    <a:pt x="506787" y="317606"/>
                  </a:lnTo>
                  <a:lnTo>
                    <a:pt x="450521" y="317606"/>
                  </a:lnTo>
                  <a:lnTo>
                    <a:pt x="447271" y="315777"/>
                  </a:lnTo>
                  <a:lnTo>
                    <a:pt x="442393" y="313135"/>
                  </a:lnTo>
                  <a:lnTo>
                    <a:pt x="439548" y="312120"/>
                  </a:lnTo>
                  <a:lnTo>
                    <a:pt x="434263" y="309477"/>
                  </a:lnTo>
                  <a:lnTo>
                    <a:pt x="430606" y="308056"/>
                  </a:lnTo>
                  <a:lnTo>
                    <a:pt x="424713" y="307246"/>
                  </a:lnTo>
                  <a:lnTo>
                    <a:pt x="421055" y="306839"/>
                  </a:lnTo>
                  <a:close/>
                </a:path>
                <a:path w="617220" h="389254">
                  <a:moveTo>
                    <a:pt x="512527" y="322078"/>
                  </a:moveTo>
                  <a:lnTo>
                    <a:pt x="430199" y="322078"/>
                  </a:lnTo>
                  <a:lnTo>
                    <a:pt x="433655" y="322484"/>
                  </a:lnTo>
                  <a:lnTo>
                    <a:pt x="441578" y="323298"/>
                  </a:lnTo>
                  <a:lnTo>
                    <a:pt x="444628" y="325735"/>
                  </a:lnTo>
                  <a:lnTo>
                    <a:pt x="450521" y="328985"/>
                  </a:lnTo>
                  <a:lnTo>
                    <a:pt x="450521" y="340366"/>
                  </a:lnTo>
                  <a:lnTo>
                    <a:pt x="441738" y="348475"/>
                  </a:lnTo>
                  <a:lnTo>
                    <a:pt x="435433" y="353116"/>
                  </a:lnTo>
                  <a:lnTo>
                    <a:pt x="430119" y="355396"/>
                  </a:lnTo>
                  <a:lnTo>
                    <a:pt x="424309" y="356417"/>
                  </a:lnTo>
                  <a:lnTo>
                    <a:pt x="472060" y="356417"/>
                  </a:lnTo>
                  <a:lnTo>
                    <a:pt x="472060" y="336708"/>
                  </a:lnTo>
                  <a:lnTo>
                    <a:pt x="476531" y="332643"/>
                  </a:lnTo>
                  <a:lnTo>
                    <a:pt x="487097" y="327971"/>
                  </a:lnTo>
                  <a:lnTo>
                    <a:pt x="516424" y="327971"/>
                  </a:lnTo>
                  <a:lnTo>
                    <a:pt x="513767" y="323044"/>
                  </a:lnTo>
                  <a:lnTo>
                    <a:pt x="512527" y="322078"/>
                  </a:lnTo>
                  <a:close/>
                </a:path>
                <a:path w="617220" h="389254">
                  <a:moveTo>
                    <a:pt x="579347" y="295661"/>
                  </a:moveTo>
                  <a:lnTo>
                    <a:pt x="564314" y="295661"/>
                  </a:lnTo>
                  <a:lnTo>
                    <a:pt x="567564" y="300333"/>
                  </a:lnTo>
                  <a:lnTo>
                    <a:pt x="568580" y="301553"/>
                  </a:lnTo>
                  <a:lnTo>
                    <a:pt x="568580" y="316390"/>
                  </a:lnTo>
                  <a:lnTo>
                    <a:pt x="559842" y="323499"/>
                  </a:lnTo>
                  <a:lnTo>
                    <a:pt x="585765" y="323499"/>
                  </a:lnTo>
                  <a:lnTo>
                    <a:pt x="586256" y="319233"/>
                  </a:lnTo>
                  <a:lnTo>
                    <a:pt x="586138" y="315575"/>
                  </a:lnTo>
                  <a:lnTo>
                    <a:pt x="586029" y="314426"/>
                  </a:lnTo>
                  <a:lnTo>
                    <a:pt x="585619" y="312120"/>
                  </a:lnTo>
                  <a:lnTo>
                    <a:pt x="584225" y="302162"/>
                  </a:lnTo>
                  <a:lnTo>
                    <a:pt x="579347" y="295661"/>
                  </a:lnTo>
                  <a:close/>
                </a:path>
                <a:path w="617220" h="389254">
                  <a:moveTo>
                    <a:pt x="472060" y="295661"/>
                  </a:moveTo>
                  <a:lnTo>
                    <a:pt x="450521" y="295661"/>
                  </a:lnTo>
                  <a:lnTo>
                    <a:pt x="450521" y="317606"/>
                  </a:lnTo>
                  <a:lnTo>
                    <a:pt x="506787" y="317606"/>
                  </a:lnTo>
                  <a:lnTo>
                    <a:pt x="504180" y="315575"/>
                  </a:lnTo>
                  <a:lnTo>
                    <a:pt x="472060" y="315575"/>
                  </a:lnTo>
                  <a:lnTo>
                    <a:pt x="472060" y="295661"/>
                  </a:lnTo>
                  <a:close/>
                </a:path>
                <a:path w="617220" h="389254">
                  <a:moveTo>
                    <a:pt x="486690" y="311105"/>
                  </a:moveTo>
                  <a:lnTo>
                    <a:pt x="483235" y="311306"/>
                  </a:lnTo>
                  <a:lnTo>
                    <a:pt x="476124" y="312326"/>
                  </a:lnTo>
                  <a:lnTo>
                    <a:pt x="472060" y="315575"/>
                  </a:lnTo>
                  <a:lnTo>
                    <a:pt x="504180" y="315575"/>
                  </a:lnTo>
                  <a:lnTo>
                    <a:pt x="502705" y="314426"/>
                  </a:lnTo>
                  <a:lnTo>
                    <a:pt x="486690" y="311105"/>
                  </a:lnTo>
                  <a:close/>
                </a:path>
                <a:path w="617220" h="389254">
                  <a:moveTo>
                    <a:pt x="515105" y="281437"/>
                  </a:moveTo>
                  <a:lnTo>
                    <a:pt x="369615" y="281437"/>
                  </a:lnTo>
                  <a:lnTo>
                    <a:pt x="381805" y="295661"/>
                  </a:lnTo>
                  <a:lnTo>
                    <a:pt x="527295" y="295661"/>
                  </a:lnTo>
                  <a:lnTo>
                    <a:pt x="515105" y="281437"/>
                  </a:lnTo>
                  <a:close/>
                </a:path>
                <a:path w="617220" h="389254">
                  <a:moveTo>
                    <a:pt x="530377" y="281437"/>
                  </a:moveTo>
                  <a:lnTo>
                    <a:pt x="515105" y="281437"/>
                  </a:lnTo>
                  <a:lnTo>
                    <a:pt x="527295" y="295661"/>
                  </a:lnTo>
                  <a:lnTo>
                    <a:pt x="542569" y="295661"/>
                  </a:lnTo>
                  <a:lnTo>
                    <a:pt x="530377" y="281437"/>
                  </a:lnTo>
                  <a:close/>
                </a:path>
                <a:path w="617220" h="389254">
                  <a:moveTo>
                    <a:pt x="579742" y="281437"/>
                  </a:moveTo>
                  <a:lnTo>
                    <a:pt x="530377" y="281437"/>
                  </a:lnTo>
                  <a:lnTo>
                    <a:pt x="542569" y="295661"/>
                  </a:lnTo>
                  <a:lnTo>
                    <a:pt x="616737" y="295661"/>
                  </a:lnTo>
                  <a:lnTo>
                    <a:pt x="606288" y="283471"/>
                  </a:lnTo>
                  <a:lnTo>
                    <a:pt x="580938" y="283471"/>
                  </a:lnTo>
                  <a:lnTo>
                    <a:pt x="579742" y="281437"/>
                  </a:lnTo>
                  <a:close/>
                </a:path>
                <a:path w="617220" h="389254">
                  <a:moveTo>
                    <a:pt x="569796" y="246891"/>
                  </a:moveTo>
                  <a:lnTo>
                    <a:pt x="543754" y="246891"/>
                  </a:lnTo>
                  <a:lnTo>
                    <a:pt x="554450" y="249291"/>
                  </a:lnTo>
                  <a:lnTo>
                    <a:pt x="563337" y="256340"/>
                  </a:lnTo>
                  <a:lnTo>
                    <a:pt x="571728" y="267809"/>
                  </a:lnTo>
                  <a:lnTo>
                    <a:pt x="580938" y="283471"/>
                  </a:lnTo>
                  <a:lnTo>
                    <a:pt x="591508" y="283471"/>
                  </a:lnTo>
                  <a:lnTo>
                    <a:pt x="579845" y="262501"/>
                  </a:lnTo>
                  <a:lnTo>
                    <a:pt x="569796" y="246891"/>
                  </a:lnTo>
                  <a:close/>
                </a:path>
                <a:path w="617220" h="389254">
                  <a:moveTo>
                    <a:pt x="604544" y="281437"/>
                  </a:moveTo>
                  <a:lnTo>
                    <a:pt x="590377" y="281437"/>
                  </a:lnTo>
                  <a:lnTo>
                    <a:pt x="591508" y="283471"/>
                  </a:lnTo>
                  <a:lnTo>
                    <a:pt x="606288" y="283471"/>
                  </a:lnTo>
                  <a:lnTo>
                    <a:pt x="604544" y="281437"/>
                  </a:lnTo>
                  <a:close/>
                </a:path>
                <a:path w="617220" h="389254">
                  <a:moveTo>
                    <a:pt x="600241" y="238356"/>
                  </a:moveTo>
                  <a:lnTo>
                    <a:pt x="585816" y="250751"/>
                  </a:lnTo>
                  <a:lnTo>
                    <a:pt x="600241" y="263145"/>
                  </a:lnTo>
                  <a:lnTo>
                    <a:pt x="614671" y="250751"/>
                  </a:lnTo>
                  <a:lnTo>
                    <a:pt x="600241" y="238356"/>
                  </a:lnTo>
                  <a:close/>
                </a:path>
                <a:path w="617220" h="389254">
                  <a:moveTo>
                    <a:pt x="540096" y="232667"/>
                  </a:moveTo>
                  <a:lnTo>
                    <a:pt x="537453" y="232667"/>
                  </a:lnTo>
                  <a:lnTo>
                    <a:pt x="526686" y="233683"/>
                  </a:lnTo>
                  <a:lnTo>
                    <a:pt x="523843" y="234090"/>
                  </a:lnTo>
                  <a:lnTo>
                    <a:pt x="537051" y="247298"/>
                  </a:lnTo>
                  <a:lnTo>
                    <a:pt x="540503" y="247298"/>
                  </a:lnTo>
                  <a:lnTo>
                    <a:pt x="540910" y="246891"/>
                  </a:lnTo>
                  <a:lnTo>
                    <a:pt x="569796" y="246891"/>
                  </a:lnTo>
                  <a:lnTo>
                    <a:pt x="569535" y="246485"/>
                  </a:lnTo>
                  <a:lnTo>
                    <a:pt x="557359" y="236261"/>
                  </a:lnTo>
                  <a:lnTo>
                    <a:pt x="540096" y="232667"/>
                  </a:lnTo>
                  <a:close/>
                </a:path>
              </a:pathLst>
            </a:custGeom>
            <a:solidFill>
              <a:srgbClr val="000000"/>
            </a:solidFill>
          </p:spPr>
          <p:txBody>
            <a:bodyPr wrap="square" lIns="0" tIns="0" rIns="0" bIns="0" rtlCol="0"/>
            <a:lstStyle/>
            <a:p>
              <a:endParaRPr sz="1235"/>
            </a:p>
          </p:txBody>
        </p:sp>
        <p:pic>
          <p:nvPicPr>
            <p:cNvPr id="15" name="object 15"/>
            <p:cNvPicPr/>
            <p:nvPr/>
          </p:nvPicPr>
          <p:blipFill>
            <a:blip r:embed="rId6" cstate="print"/>
            <a:stretch>
              <a:fillRect/>
            </a:stretch>
          </p:blipFill>
          <p:spPr>
            <a:xfrm>
              <a:off x="2473163" y="6717117"/>
              <a:ext cx="221518" cy="197341"/>
            </a:xfrm>
            <a:prstGeom prst="rect">
              <a:avLst/>
            </a:prstGeom>
          </p:spPr>
        </p:pic>
        <p:sp>
          <p:nvSpPr>
            <p:cNvPr id="16" name="object 16"/>
            <p:cNvSpPr/>
            <p:nvPr/>
          </p:nvSpPr>
          <p:spPr>
            <a:xfrm>
              <a:off x="2283515" y="4979628"/>
              <a:ext cx="572135" cy="156845"/>
            </a:xfrm>
            <a:custGeom>
              <a:avLst/>
              <a:gdLst/>
              <a:ahLst/>
              <a:cxnLst/>
              <a:rect l="l" t="t" r="r" b="b"/>
              <a:pathLst>
                <a:path w="572135" h="156845">
                  <a:moveTo>
                    <a:pt x="108745" y="117449"/>
                  </a:moveTo>
                  <a:lnTo>
                    <a:pt x="87207" y="117449"/>
                  </a:lnTo>
                  <a:lnTo>
                    <a:pt x="87207" y="140209"/>
                  </a:lnTo>
                  <a:lnTo>
                    <a:pt x="108745" y="152402"/>
                  </a:lnTo>
                  <a:lnTo>
                    <a:pt x="108745" y="117449"/>
                  </a:lnTo>
                  <a:close/>
                </a:path>
                <a:path w="572135" h="156845">
                  <a:moveTo>
                    <a:pt x="133927" y="48769"/>
                  </a:moveTo>
                  <a:lnTo>
                    <a:pt x="116870" y="48769"/>
                  </a:lnTo>
                  <a:lnTo>
                    <a:pt x="129063" y="62993"/>
                  </a:lnTo>
                  <a:lnTo>
                    <a:pt x="129063" y="140209"/>
                  </a:lnTo>
                  <a:lnTo>
                    <a:pt x="150602" y="152402"/>
                  </a:lnTo>
                  <a:lnTo>
                    <a:pt x="150602" y="62993"/>
                  </a:lnTo>
                  <a:lnTo>
                    <a:pt x="155646" y="62993"/>
                  </a:lnTo>
                  <a:lnTo>
                    <a:pt x="145195" y="50802"/>
                  </a:lnTo>
                  <a:lnTo>
                    <a:pt x="135122" y="50802"/>
                  </a:lnTo>
                  <a:lnTo>
                    <a:pt x="133927" y="48769"/>
                  </a:lnTo>
                  <a:close/>
                </a:path>
                <a:path w="572135" h="156845">
                  <a:moveTo>
                    <a:pt x="255653" y="62993"/>
                  </a:moveTo>
                  <a:lnTo>
                    <a:pt x="234115" y="62993"/>
                  </a:lnTo>
                  <a:lnTo>
                    <a:pt x="234115" y="140209"/>
                  </a:lnTo>
                  <a:lnTo>
                    <a:pt x="255653" y="152402"/>
                  </a:lnTo>
                  <a:lnTo>
                    <a:pt x="255653" y="62993"/>
                  </a:lnTo>
                  <a:close/>
                </a:path>
                <a:path w="572135" h="156845">
                  <a:moveTo>
                    <a:pt x="60383" y="62993"/>
                  </a:moveTo>
                  <a:lnTo>
                    <a:pt x="44330" y="62993"/>
                  </a:lnTo>
                  <a:lnTo>
                    <a:pt x="47174" y="66243"/>
                  </a:lnTo>
                  <a:lnTo>
                    <a:pt x="48596" y="70308"/>
                  </a:lnTo>
                  <a:lnTo>
                    <a:pt x="48596" y="73764"/>
                  </a:lnTo>
                  <a:lnTo>
                    <a:pt x="46611" y="81309"/>
                  </a:lnTo>
                  <a:lnTo>
                    <a:pt x="40947" y="87808"/>
                  </a:lnTo>
                  <a:lnTo>
                    <a:pt x="32037" y="92365"/>
                  </a:lnTo>
                  <a:lnTo>
                    <a:pt x="20318" y="94082"/>
                  </a:lnTo>
                  <a:lnTo>
                    <a:pt x="25921" y="108443"/>
                  </a:lnTo>
                  <a:lnTo>
                    <a:pt x="33873" y="120422"/>
                  </a:lnTo>
                  <a:lnTo>
                    <a:pt x="45063" y="128628"/>
                  </a:lnTo>
                  <a:lnTo>
                    <a:pt x="60383" y="131673"/>
                  </a:lnTo>
                  <a:lnTo>
                    <a:pt x="71888" y="127762"/>
                  </a:lnTo>
                  <a:lnTo>
                    <a:pt x="80871" y="123444"/>
                  </a:lnTo>
                  <a:lnTo>
                    <a:pt x="87207" y="117449"/>
                  </a:lnTo>
                  <a:lnTo>
                    <a:pt x="108745" y="117449"/>
                  </a:lnTo>
                  <a:lnTo>
                    <a:pt x="108745" y="114199"/>
                  </a:lnTo>
                  <a:lnTo>
                    <a:pt x="56318" y="114199"/>
                  </a:lnTo>
                  <a:lnTo>
                    <a:pt x="46159" y="112979"/>
                  </a:lnTo>
                  <a:lnTo>
                    <a:pt x="43315" y="109321"/>
                  </a:lnTo>
                  <a:lnTo>
                    <a:pt x="38235" y="102210"/>
                  </a:lnTo>
                  <a:lnTo>
                    <a:pt x="52076" y="99408"/>
                  </a:lnTo>
                  <a:lnTo>
                    <a:pt x="60737" y="93804"/>
                  </a:lnTo>
                  <a:lnTo>
                    <a:pt x="65208" y="86410"/>
                  </a:lnTo>
                  <a:lnTo>
                    <a:pt x="66478" y="78234"/>
                  </a:lnTo>
                  <a:lnTo>
                    <a:pt x="66478" y="72950"/>
                  </a:lnTo>
                  <a:lnTo>
                    <a:pt x="63226" y="68072"/>
                  </a:lnTo>
                  <a:lnTo>
                    <a:pt x="60383" y="62993"/>
                  </a:lnTo>
                  <a:close/>
                </a:path>
                <a:path w="572135" h="156845">
                  <a:moveTo>
                    <a:pt x="213793" y="62993"/>
                  </a:moveTo>
                  <a:lnTo>
                    <a:pt x="192255" y="62993"/>
                  </a:lnTo>
                  <a:lnTo>
                    <a:pt x="192255" y="91238"/>
                  </a:lnTo>
                  <a:lnTo>
                    <a:pt x="170074" y="91238"/>
                  </a:lnTo>
                  <a:lnTo>
                    <a:pt x="165804" y="94287"/>
                  </a:lnTo>
                  <a:lnTo>
                    <a:pt x="165804" y="101602"/>
                  </a:lnTo>
                  <a:lnTo>
                    <a:pt x="195512" y="128628"/>
                  </a:lnTo>
                  <a:lnTo>
                    <a:pt x="199368" y="129438"/>
                  </a:lnTo>
                  <a:lnTo>
                    <a:pt x="208918" y="129438"/>
                  </a:lnTo>
                  <a:lnTo>
                    <a:pt x="213793" y="126187"/>
                  </a:lnTo>
                  <a:lnTo>
                    <a:pt x="213793" y="62993"/>
                  </a:lnTo>
                  <a:close/>
                </a:path>
                <a:path w="572135" h="156845">
                  <a:moveTo>
                    <a:pt x="108745" y="62993"/>
                  </a:moveTo>
                  <a:lnTo>
                    <a:pt x="87207" y="62993"/>
                  </a:lnTo>
                  <a:lnTo>
                    <a:pt x="87207" y="100382"/>
                  </a:lnTo>
                  <a:lnTo>
                    <a:pt x="79522" y="107255"/>
                  </a:lnTo>
                  <a:lnTo>
                    <a:pt x="71152" y="111481"/>
                  </a:lnTo>
                  <a:lnTo>
                    <a:pt x="63087" y="113612"/>
                  </a:lnTo>
                  <a:lnTo>
                    <a:pt x="56318" y="114199"/>
                  </a:lnTo>
                  <a:lnTo>
                    <a:pt x="108745" y="114199"/>
                  </a:lnTo>
                  <a:lnTo>
                    <a:pt x="108745" y="62993"/>
                  </a:lnTo>
                  <a:close/>
                </a:path>
                <a:path w="572135" h="156845">
                  <a:moveTo>
                    <a:pt x="106678" y="48769"/>
                  </a:moveTo>
                  <a:lnTo>
                    <a:pt x="0" y="48769"/>
                  </a:lnTo>
                  <a:lnTo>
                    <a:pt x="12189" y="62993"/>
                  </a:lnTo>
                  <a:lnTo>
                    <a:pt x="118868" y="62993"/>
                  </a:lnTo>
                  <a:lnTo>
                    <a:pt x="106678" y="48769"/>
                  </a:lnTo>
                  <a:close/>
                </a:path>
                <a:path w="572135" h="156845">
                  <a:moveTo>
                    <a:pt x="116870" y="48769"/>
                  </a:moveTo>
                  <a:lnTo>
                    <a:pt x="106678" y="48769"/>
                  </a:lnTo>
                  <a:lnTo>
                    <a:pt x="118868" y="62993"/>
                  </a:lnTo>
                  <a:lnTo>
                    <a:pt x="129063" y="62993"/>
                  </a:lnTo>
                  <a:lnTo>
                    <a:pt x="116870" y="48769"/>
                  </a:lnTo>
                  <a:close/>
                </a:path>
                <a:path w="572135" h="156845">
                  <a:moveTo>
                    <a:pt x="144561" y="48769"/>
                  </a:moveTo>
                  <a:lnTo>
                    <a:pt x="143452" y="48769"/>
                  </a:lnTo>
                  <a:lnTo>
                    <a:pt x="155646" y="62993"/>
                  </a:lnTo>
                  <a:lnTo>
                    <a:pt x="170920" y="62993"/>
                  </a:lnTo>
                  <a:lnTo>
                    <a:pt x="160473" y="50802"/>
                  </a:lnTo>
                  <a:lnTo>
                    <a:pt x="145691" y="50802"/>
                  </a:lnTo>
                  <a:lnTo>
                    <a:pt x="144561" y="48769"/>
                  </a:lnTo>
                  <a:close/>
                </a:path>
                <a:path w="572135" h="156845">
                  <a:moveTo>
                    <a:pt x="263782" y="48769"/>
                  </a:moveTo>
                  <a:lnTo>
                    <a:pt x="158730" y="48769"/>
                  </a:lnTo>
                  <a:lnTo>
                    <a:pt x="170920" y="62993"/>
                  </a:lnTo>
                  <a:lnTo>
                    <a:pt x="275972" y="62993"/>
                  </a:lnTo>
                  <a:lnTo>
                    <a:pt x="263782" y="48769"/>
                  </a:lnTo>
                  <a:close/>
                </a:path>
                <a:path w="572135" h="156845">
                  <a:moveTo>
                    <a:pt x="123981" y="14224"/>
                  </a:moveTo>
                  <a:lnTo>
                    <a:pt x="97938" y="14224"/>
                  </a:lnTo>
                  <a:lnTo>
                    <a:pt x="108634" y="16623"/>
                  </a:lnTo>
                  <a:lnTo>
                    <a:pt x="117521" y="23672"/>
                  </a:lnTo>
                  <a:lnTo>
                    <a:pt x="125912" y="35140"/>
                  </a:lnTo>
                  <a:lnTo>
                    <a:pt x="135122" y="50802"/>
                  </a:lnTo>
                  <a:lnTo>
                    <a:pt x="145195" y="50802"/>
                  </a:lnTo>
                  <a:lnTo>
                    <a:pt x="143452" y="48769"/>
                  </a:lnTo>
                  <a:lnTo>
                    <a:pt x="144561" y="48769"/>
                  </a:lnTo>
                  <a:lnTo>
                    <a:pt x="134028" y="29832"/>
                  </a:lnTo>
                  <a:lnTo>
                    <a:pt x="123981" y="14224"/>
                  </a:lnTo>
                  <a:close/>
                </a:path>
                <a:path w="572135" h="156845">
                  <a:moveTo>
                    <a:pt x="158730" y="48769"/>
                  </a:moveTo>
                  <a:lnTo>
                    <a:pt x="144561" y="48769"/>
                  </a:lnTo>
                  <a:lnTo>
                    <a:pt x="145691" y="50802"/>
                  </a:lnTo>
                  <a:lnTo>
                    <a:pt x="160473" y="50802"/>
                  </a:lnTo>
                  <a:lnTo>
                    <a:pt x="158730" y="48769"/>
                  </a:lnTo>
                  <a:close/>
                </a:path>
                <a:path w="572135" h="156845">
                  <a:moveTo>
                    <a:pt x="94280" y="0"/>
                  </a:moveTo>
                  <a:lnTo>
                    <a:pt x="91638" y="0"/>
                  </a:lnTo>
                  <a:lnTo>
                    <a:pt x="80871" y="1014"/>
                  </a:lnTo>
                  <a:lnTo>
                    <a:pt x="78026" y="1422"/>
                  </a:lnTo>
                  <a:lnTo>
                    <a:pt x="91235" y="14630"/>
                  </a:lnTo>
                  <a:lnTo>
                    <a:pt x="94687" y="14630"/>
                  </a:lnTo>
                  <a:lnTo>
                    <a:pt x="95093" y="14224"/>
                  </a:lnTo>
                  <a:lnTo>
                    <a:pt x="123981" y="14224"/>
                  </a:lnTo>
                  <a:lnTo>
                    <a:pt x="123719" y="13816"/>
                  </a:lnTo>
                  <a:lnTo>
                    <a:pt x="111543" y="3593"/>
                  </a:lnTo>
                  <a:lnTo>
                    <a:pt x="94280" y="0"/>
                  </a:lnTo>
                  <a:close/>
                </a:path>
                <a:path w="572135" h="156845">
                  <a:moveTo>
                    <a:pt x="508025" y="88596"/>
                  </a:moveTo>
                  <a:lnTo>
                    <a:pt x="495594" y="88596"/>
                  </a:lnTo>
                  <a:lnTo>
                    <a:pt x="491529" y="91439"/>
                  </a:lnTo>
                  <a:lnTo>
                    <a:pt x="521219" y="137648"/>
                  </a:lnTo>
                  <a:lnTo>
                    <a:pt x="551508" y="156499"/>
                  </a:lnTo>
                  <a:lnTo>
                    <a:pt x="558211" y="150573"/>
                  </a:lnTo>
                  <a:lnTo>
                    <a:pt x="541286" y="137558"/>
                  </a:lnTo>
                  <a:lnTo>
                    <a:pt x="530400" y="126163"/>
                  </a:lnTo>
                  <a:lnTo>
                    <a:pt x="524580" y="118082"/>
                  </a:lnTo>
                  <a:lnTo>
                    <a:pt x="522856" y="115012"/>
                  </a:lnTo>
                  <a:lnTo>
                    <a:pt x="532002" y="107681"/>
                  </a:lnTo>
                  <a:lnTo>
                    <a:pt x="537663" y="100560"/>
                  </a:lnTo>
                  <a:lnTo>
                    <a:pt x="540543" y="93553"/>
                  </a:lnTo>
                  <a:lnTo>
                    <a:pt x="540855" y="90831"/>
                  </a:lnTo>
                  <a:lnTo>
                    <a:pt x="514932" y="90831"/>
                  </a:lnTo>
                  <a:lnTo>
                    <a:pt x="508431" y="89409"/>
                  </a:lnTo>
                  <a:lnTo>
                    <a:pt x="508025" y="88596"/>
                  </a:lnTo>
                  <a:close/>
                </a:path>
                <a:path w="572135" h="156845">
                  <a:moveTo>
                    <a:pt x="427150" y="130050"/>
                  </a:moveTo>
                  <a:lnTo>
                    <a:pt x="405612" y="130050"/>
                  </a:lnTo>
                  <a:lnTo>
                    <a:pt x="405612" y="140209"/>
                  </a:lnTo>
                  <a:lnTo>
                    <a:pt x="427150" y="152402"/>
                  </a:lnTo>
                  <a:lnTo>
                    <a:pt x="427150" y="130050"/>
                  </a:lnTo>
                  <a:close/>
                </a:path>
                <a:path w="572135" h="156845">
                  <a:moveTo>
                    <a:pt x="471515" y="95303"/>
                  </a:moveTo>
                  <a:lnTo>
                    <a:pt x="450518" y="95303"/>
                  </a:lnTo>
                  <a:lnTo>
                    <a:pt x="455190" y="95504"/>
                  </a:lnTo>
                  <a:lnTo>
                    <a:pt x="461897" y="98960"/>
                  </a:lnTo>
                  <a:lnTo>
                    <a:pt x="461897" y="106476"/>
                  </a:lnTo>
                  <a:lnTo>
                    <a:pt x="461018" y="112122"/>
                  </a:lnTo>
                  <a:lnTo>
                    <a:pt x="458214" y="118415"/>
                  </a:lnTo>
                  <a:lnTo>
                    <a:pt x="453240" y="125851"/>
                  </a:lnTo>
                  <a:lnTo>
                    <a:pt x="445846" y="134924"/>
                  </a:lnTo>
                  <a:lnTo>
                    <a:pt x="461491" y="146509"/>
                  </a:lnTo>
                  <a:lnTo>
                    <a:pt x="468169" y="138364"/>
                  </a:lnTo>
                  <a:lnTo>
                    <a:pt x="473151" y="130277"/>
                  </a:lnTo>
                  <a:lnTo>
                    <a:pt x="476265" y="122533"/>
                  </a:lnTo>
                  <a:lnTo>
                    <a:pt x="477283" y="115806"/>
                  </a:lnTo>
                  <a:lnTo>
                    <a:pt x="477278" y="115012"/>
                  </a:lnTo>
                  <a:lnTo>
                    <a:pt x="475271" y="102269"/>
                  </a:lnTo>
                  <a:lnTo>
                    <a:pt x="471515" y="95303"/>
                  </a:lnTo>
                  <a:close/>
                </a:path>
                <a:path w="572135" h="156845">
                  <a:moveTo>
                    <a:pt x="376146" y="74170"/>
                  </a:moveTo>
                  <a:lnTo>
                    <a:pt x="363348" y="74170"/>
                  </a:lnTo>
                  <a:lnTo>
                    <a:pt x="357455" y="79452"/>
                  </a:lnTo>
                  <a:lnTo>
                    <a:pt x="349528" y="89002"/>
                  </a:lnTo>
                  <a:lnTo>
                    <a:pt x="347139" y="98960"/>
                  </a:lnTo>
                  <a:lnTo>
                    <a:pt x="347091" y="104039"/>
                  </a:lnTo>
                  <a:lnTo>
                    <a:pt x="349802" y="116294"/>
                  </a:lnTo>
                  <a:lnTo>
                    <a:pt x="357504" y="127406"/>
                  </a:lnTo>
                  <a:lnTo>
                    <a:pt x="369549" y="135470"/>
                  </a:lnTo>
                  <a:lnTo>
                    <a:pt x="385290" y="138582"/>
                  </a:lnTo>
                  <a:lnTo>
                    <a:pt x="393825" y="138582"/>
                  </a:lnTo>
                  <a:lnTo>
                    <a:pt x="396875" y="134722"/>
                  </a:lnTo>
                  <a:lnTo>
                    <a:pt x="405612" y="130050"/>
                  </a:lnTo>
                  <a:lnTo>
                    <a:pt x="427150" y="130050"/>
                  </a:lnTo>
                  <a:lnTo>
                    <a:pt x="427150" y="123750"/>
                  </a:lnTo>
                  <a:lnTo>
                    <a:pt x="368222" y="123750"/>
                  </a:lnTo>
                  <a:lnTo>
                    <a:pt x="363956" y="116841"/>
                  </a:lnTo>
                  <a:lnTo>
                    <a:pt x="363956" y="110542"/>
                  </a:lnTo>
                  <a:lnTo>
                    <a:pt x="364158" y="106476"/>
                  </a:lnTo>
                  <a:lnTo>
                    <a:pt x="364971" y="102819"/>
                  </a:lnTo>
                  <a:lnTo>
                    <a:pt x="371271" y="91645"/>
                  </a:lnTo>
                  <a:lnTo>
                    <a:pt x="376960" y="89409"/>
                  </a:lnTo>
                  <a:lnTo>
                    <a:pt x="467618" y="89409"/>
                  </a:lnTo>
                  <a:lnTo>
                    <a:pt x="461879" y="84938"/>
                  </a:lnTo>
                  <a:lnTo>
                    <a:pt x="405612" y="84938"/>
                  </a:lnTo>
                  <a:lnTo>
                    <a:pt x="402361" y="83110"/>
                  </a:lnTo>
                  <a:lnTo>
                    <a:pt x="397483" y="80467"/>
                  </a:lnTo>
                  <a:lnTo>
                    <a:pt x="394639" y="79452"/>
                  </a:lnTo>
                  <a:lnTo>
                    <a:pt x="389354" y="76809"/>
                  </a:lnTo>
                  <a:lnTo>
                    <a:pt x="385696" y="75387"/>
                  </a:lnTo>
                  <a:lnTo>
                    <a:pt x="379803" y="74576"/>
                  </a:lnTo>
                  <a:lnTo>
                    <a:pt x="376146" y="74170"/>
                  </a:lnTo>
                  <a:close/>
                </a:path>
                <a:path w="572135" h="156845">
                  <a:moveTo>
                    <a:pt x="467618" y="89409"/>
                  </a:moveTo>
                  <a:lnTo>
                    <a:pt x="385290" y="89409"/>
                  </a:lnTo>
                  <a:lnTo>
                    <a:pt x="388745" y="89816"/>
                  </a:lnTo>
                  <a:lnTo>
                    <a:pt x="396669" y="90629"/>
                  </a:lnTo>
                  <a:lnTo>
                    <a:pt x="399718" y="93066"/>
                  </a:lnTo>
                  <a:lnTo>
                    <a:pt x="405612" y="96318"/>
                  </a:lnTo>
                  <a:lnTo>
                    <a:pt x="405612" y="107697"/>
                  </a:lnTo>
                  <a:lnTo>
                    <a:pt x="396830" y="115806"/>
                  </a:lnTo>
                  <a:lnTo>
                    <a:pt x="390524" y="120449"/>
                  </a:lnTo>
                  <a:lnTo>
                    <a:pt x="385210" y="122728"/>
                  </a:lnTo>
                  <a:lnTo>
                    <a:pt x="379401" y="123750"/>
                  </a:lnTo>
                  <a:lnTo>
                    <a:pt x="427150" y="123750"/>
                  </a:lnTo>
                  <a:lnTo>
                    <a:pt x="427150" y="104039"/>
                  </a:lnTo>
                  <a:lnTo>
                    <a:pt x="431622" y="99975"/>
                  </a:lnTo>
                  <a:lnTo>
                    <a:pt x="442188" y="95303"/>
                  </a:lnTo>
                  <a:lnTo>
                    <a:pt x="471515" y="95303"/>
                  </a:lnTo>
                  <a:lnTo>
                    <a:pt x="468857" y="90375"/>
                  </a:lnTo>
                  <a:lnTo>
                    <a:pt x="467618" y="89409"/>
                  </a:lnTo>
                  <a:close/>
                </a:path>
                <a:path w="572135" h="156845">
                  <a:moveTo>
                    <a:pt x="534437" y="62993"/>
                  </a:moveTo>
                  <a:lnTo>
                    <a:pt x="519404" y="62993"/>
                  </a:lnTo>
                  <a:lnTo>
                    <a:pt x="522655" y="67665"/>
                  </a:lnTo>
                  <a:lnTo>
                    <a:pt x="523670" y="68886"/>
                  </a:lnTo>
                  <a:lnTo>
                    <a:pt x="523670" y="83720"/>
                  </a:lnTo>
                  <a:lnTo>
                    <a:pt x="514932" y="90831"/>
                  </a:lnTo>
                  <a:lnTo>
                    <a:pt x="540855" y="90831"/>
                  </a:lnTo>
                  <a:lnTo>
                    <a:pt x="541346" y="86565"/>
                  </a:lnTo>
                  <a:lnTo>
                    <a:pt x="541228" y="82908"/>
                  </a:lnTo>
                  <a:lnTo>
                    <a:pt x="541120" y="81757"/>
                  </a:lnTo>
                  <a:lnTo>
                    <a:pt x="540709" y="79452"/>
                  </a:lnTo>
                  <a:lnTo>
                    <a:pt x="539315" y="69494"/>
                  </a:lnTo>
                  <a:lnTo>
                    <a:pt x="534437" y="62993"/>
                  </a:lnTo>
                  <a:close/>
                </a:path>
                <a:path w="572135" h="156845">
                  <a:moveTo>
                    <a:pt x="427150" y="62993"/>
                  </a:moveTo>
                  <a:lnTo>
                    <a:pt x="405612" y="62993"/>
                  </a:lnTo>
                  <a:lnTo>
                    <a:pt x="405612" y="84938"/>
                  </a:lnTo>
                  <a:lnTo>
                    <a:pt x="461879" y="84938"/>
                  </a:lnTo>
                  <a:lnTo>
                    <a:pt x="459272" y="82908"/>
                  </a:lnTo>
                  <a:lnTo>
                    <a:pt x="427150" y="82908"/>
                  </a:lnTo>
                  <a:lnTo>
                    <a:pt x="427150" y="62993"/>
                  </a:lnTo>
                  <a:close/>
                </a:path>
                <a:path w="572135" h="156845">
                  <a:moveTo>
                    <a:pt x="441780" y="78436"/>
                  </a:moveTo>
                  <a:lnTo>
                    <a:pt x="438325" y="78638"/>
                  </a:lnTo>
                  <a:lnTo>
                    <a:pt x="431215" y="79656"/>
                  </a:lnTo>
                  <a:lnTo>
                    <a:pt x="427150" y="82908"/>
                  </a:lnTo>
                  <a:lnTo>
                    <a:pt x="459272" y="82908"/>
                  </a:lnTo>
                  <a:lnTo>
                    <a:pt x="457795" y="81757"/>
                  </a:lnTo>
                  <a:lnTo>
                    <a:pt x="441780" y="78436"/>
                  </a:lnTo>
                  <a:close/>
                </a:path>
                <a:path w="572135" h="156845">
                  <a:moveTo>
                    <a:pt x="470195" y="48769"/>
                  </a:moveTo>
                  <a:lnTo>
                    <a:pt x="324705" y="48769"/>
                  </a:lnTo>
                  <a:lnTo>
                    <a:pt x="336895" y="62993"/>
                  </a:lnTo>
                  <a:lnTo>
                    <a:pt x="482385" y="62993"/>
                  </a:lnTo>
                  <a:lnTo>
                    <a:pt x="470195" y="48769"/>
                  </a:lnTo>
                  <a:close/>
                </a:path>
                <a:path w="572135" h="156845">
                  <a:moveTo>
                    <a:pt x="485467" y="48769"/>
                  </a:moveTo>
                  <a:lnTo>
                    <a:pt x="470195" y="48769"/>
                  </a:lnTo>
                  <a:lnTo>
                    <a:pt x="482385" y="62993"/>
                  </a:lnTo>
                  <a:lnTo>
                    <a:pt x="497660" y="62993"/>
                  </a:lnTo>
                  <a:lnTo>
                    <a:pt x="485467" y="48769"/>
                  </a:lnTo>
                  <a:close/>
                </a:path>
                <a:path w="572135" h="156845">
                  <a:moveTo>
                    <a:pt x="534833" y="48769"/>
                  </a:moveTo>
                  <a:lnTo>
                    <a:pt x="485467" y="48769"/>
                  </a:lnTo>
                  <a:lnTo>
                    <a:pt x="497660" y="62993"/>
                  </a:lnTo>
                  <a:lnTo>
                    <a:pt x="571827" y="62993"/>
                  </a:lnTo>
                  <a:lnTo>
                    <a:pt x="561377" y="50802"/>
                  </a:lnTo>
                  <a:lnTo>
                    <a:pt x="536028" y="50802"/>
                  </a:lnTo>
                  <a:lnTo>
                    <a:pt x="534833" y="48769"/>
                  </a:lnTo>
                  <a:close/>
                </a:path>
                <a:path w="572135" h="156845">
                  <a:moveTo>
                    <a:pt x="524887" y="14224"/>
                  </a:moveTo>
                  <a:lnTo>
                    <a:pt x="498844" y="14224"/>
                  </a:lnTo>
                  <a:lnTo>
                    <a:pt x="509541" y="16623"/>
                  </a:lnTo>
                  <a:lnTo>
                    <a:pt x="518427" y="23672"/>
                  </a:lnTo>
                  <a:lnTo>
                    <a:pt x="526818" y="35140"/>
                  </a:lnTo>
                  <a:lnTo>
                    <a:pt x="536028" y="50802"/>
                  </a:lnTo>
                  <a:lnTo>
                    <a:pt x="546599" y="50802"/>
                  </a:lnTo>
                  <a:lnTo>
                    <a:pt x="534935" y="29832"/>
                  </a:lnTo>
                  <a:lnTo>
                    <a:pt x="524887" y="14224"/>
                  </a:lnTo>
                  <a:close/>
                </a:path>
                <a:path w="572135" h="156845">
                  <a:moveTo>
                    <a:pt x="559634" y="48769"/>
                  </a:moveTo>
                  <a:lnTo>
                    <a:pt x="545468" y="48769"/>
                  </a:lnTo>
                  <a:lnTo>
                    <a:pt x="546599" y="50802"/>
                  </a:lnTo>
                  <a:lnTo>
                    <a:pt x="561377" y="50802"/>
                  </a:lnTo>
                  <a:lnTo>
                    <a:pt x="559634" y="48769"/>
                  </a:lnTo>
                  <a:close/>
                </a:path>
                <a:path w="572135" h="156845">
                  <a:moveTo>
                    <a:pt x="555332" y="5688"/>
                  </a:moveTo>
                  <a:lnTo>
                    <a:pt x="540906" y="18082"/>
                  </a:lnTo>
                  <a:lnTo>
                    <a:pt x="555332" y="30477"/>
                  </a:lnTo>
                  <a:lnTo>
                    <a:pt x="569761" y="18082"/>
                  </a:lnTo>
                  <a:lnTo>
                    <a:pt x="555332" y="5688"/>
                  </a:lnTo>
                  <a:close/>
                </a:path>
                <a:path w="572135" h="156845">
                  <a:moveTo>
                    <a:pt x="495186" y="0"/>
                  </a:moveTo>
                  <a:lnTo>
                    <a:pt x="492545" y="0"/>
                  </a:lnTo>
                  <a:lnTo>
                    <a:pt x="481777" y="1014"/>
                  </a:lnTo>
                  <a:lnTo>
                    <a:pt x="478933" y="1422"/>
                  </a:lnTo>
                  <a:lnTo>
                    <a:pt x="492141" y="14630"/>
                  </a:lnTo>
                  <a:lnTo>
                    <a:pt x="495594" y="14630"/>
                  </a:lnTo>
                  <a:lnTo>
                    <a:pt x="496001" y="14224"/>
                  </a:lnTo>
                  <a:lnTo>
                    <a:pt x="524887" y="14224"/>
                  </a:lnTo>
                  <a:lnTo>
                    <a:pt x="524625" y="13816"/>
                  </a:lnTo>
                  <a:lnTo>
                    <a:pt x="512449" y="3593"/>
                  </a:lnTo>
                  <a:lnTo>
                    <a:pt x="495186" y="0"/>
                  </a:lnTo>
                  <a:close/>
                </a:path>
              </a:pathLst>
            </a:custGeom>
            <a:solidFill>
              <a:srgbClr val="000000"/>
            </a:solidFill>
          </p:spPr>
          <p:txBody>
            <a:bodyPr wrap="square" lIns="0" tIns="0" rIns="0" bIns="0" rtlCol="0"/>
            <a:lstStyle/>
            <a:p>
              <a:endParaRPr sz="1235"/>
            </a:p>
          </p:txBody>
        </p:sp>
        <p:pic>
          <p:nvPicPr>
            <p:cNvPr id="17" name="object 17"/>
            <p:cNvPicPr/>
            <p:nvPr/>
          </p:nvPicPr>
          <p:blipFill>
            <a:blip r:embed="rId7" cstate="print"/>
            <a:stretch>
              <a:fillRect/>
            </a:stretch>
          </p:blipFill>
          <p:spPr>
            <a:xfrm>
              <a:off x="2454584" y="7420179"/>
              <a:ext cx="132331" cy="91145"/>
            </a:xfrm>
            <a:prstGeom prst="rect">
              <a:avLst/>
            </a:prstGeom>
          </p:spPr>
        </p:pic>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00664" y="717451"/>
            <a:ext cx="5781821" cy="5978771"/>
            <a:chOff x="-220727" y="-1457957"/>
            <a:chExt cx="5023260" cy="8831147"/>
          </a:xfrm>
        </p:grpSpPr>
        <p:sp>
          <p:nvSpPr>
            <p:cNvPr id="3" name="object 3"/>
            <p:cNvSpPr/>
            <p:nvPr/>
          </p:nvSpPr>
          <p:spPr>
            <a:xfrm>
              <a:off x="-109660" y="399325"/>
              <a:ext cx="4900730" cy="6952620"/>
            </a:xfrm>
            <a:custGeom>
              <a:avLst/>
              <a:gdLst/>
              <a:ahLst/>
              <a:cxnLst/>
              <a:rect l="l" t="t" r="r" b="b"/>
              <a:pathLst>
                <a:path w="4572000" h="7315200">
                  <a:moveTo>
                    <a:pt x="4571996" y="0"/>
                  </a:moveTo>
                  <a:lnTo>
                    <a:pt x="0" y="0"/>
                  </a:lnTo>
                  <a:lnTo>
                    <a:pt x="0" y="7315196"/>
                  </a:lnTo>
                  <a:lnTo>
                    <a:pt x="4571996" y="7315196"/>
                  </a:lnTo>
                  <a:lnTo>
                    <a:pt x="4571996" y="0"/>
                  </a:lnTo>
                  <a:close/>
                </a:path>
              </a:pathLst>
            </a:custGeom>
            <a:solidFill>
              <a:srgbClr val="FFF2CC"/>
            </a:solidFill>
          </p:spPr>
          <p:txBody>
            <a:bodyPr wrap="square" lIns="0" tIns="0" rIns="0" bIns="0" rtlCol="0"/>
            <a:lstStyle/>
            <a:p>
              <a:endParaRPr sz="1800"/>
            </a:p>
          </p:txBody>
        </p:sp>
        <p:sp>
          <p:nvSpPr>
            <p:cNvPr id="4" name="object 4"/>
            <p:cNvSpPr/>
            <p:nvPr/>
          </p:nvSpPr>
          <p:spPr>
            <a:xfrm>
              <a:off x="-220727" y="-223674"/>
              <a:ext cx="5023260" cy="7596864"/>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sz="1800"/>
            </a:p>
          </p:txBody>
        </p:sp>
        <p:pic>
          <p:nvPicPr>
            <p:cNvPr id="6" name="object 6"/>
            <p:cNvPicPr/>
            <p:nvPr/>
          </p:nvPicPr>
          <p:blipFill>
            <a:blip r:embed="rId2" cstate="print"/>
            <a:stretch>
              <a:fillRect/>
            </a:stretch>
          </p:blipFill>
          <p:spPr>
            <a:xfrm>
              <a:off x="-178441" y="-1457957"/>
              <a:ext cx="1329635" cy="337820"/>
            </a:xfrm>
            <a:prstGeom prst="rect">
              <a:avLst/>
            </a:prstGeom>
          </p:spPr>
        </p:pic>
      </p:grpSp>
      <p:graphicFrame>
        <p:nvGraphicFramePr>
          <p:cNvPr id="7" name="object 7"/>
          <p:cNvGraphicFramePr>
            <a:graphicFrameLocks noGrp="1"/>
          </p:cNvGraphicFramePr>
          <p:nvPr>
            <p:extLst>
              <p:ext uri="{D42A27DB-BD31-4B8C-83A1-F6EECF244321}">
                <p14:modId xmlns:p14="http://schemas.microsoft.com/office/powerpoint/2010/main" val="3699281100"/>
              </p:ext>
            </p:extLst>
          </p:nvPr>
        </p:nvGraphicFramePr>
        <p:xfrm>
          <a:off x="3061912" y="2224000"/>
          <a:ext cx="3015503" cy="2705993"/>
        </p:xfrm>
        <a:graphic>
          <a:graphicData uri="http://schemas.openxmlformats.org/drawingml/2006/table">
            <a:tbl>
              <a:tblPr firstRow="1" bandRow="1">
                <a:tableStyleId>{2D5ABB26-0587-4C30-8999-92F81FD0307C}</a:tableStyleId>
              </a:tblPr>
              <a:tblGrid>
                <a:gridCol w="441512">
                  <a:extLst>
                    <a:ext uri="{9D8B030D-6E8A-4147-A177-3AD203B41FA5}">
                      <a16:colId xmlns:a16="http://schemas.microsoft.com/office/drawing/2014/main" val="20000"/>
                    </a:ext>
                  </a:extLst>
                </a:gridCol>
                <a:gridCol w="2089337">
                  <a:extLst>
                    <a:ext uri="{9D8B030D-6E8A-4147-A177-3AD203B41FA5}">
                      <a16:colId xmlns:a16="http://schemas.microsoft.com/office/drawing/2014/main" val="20001"/>
                    </a:ext>
                  </a:extLst>
                </a:gridCol>
                <a:gridCol w="484654">
                  <a:extLst>
                    <a:ext uri="{9D8B030D-6E8A-4147-A177-3AD203B41FA5}">
                      <a16:colId xmlns:a16="http://schemas.microsoft.com/office/drawing/2014/main" val="20002"/>
                    </a:ext>
                  </a:extLst>
                </a:gridCol>
              </a:tblGrid>
              <a:tr h="246951">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2CC"/>
                    </a:solidFill>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2CC"/>
                    </a:solidFill>
                  </a:tcPr>
                </a:tc>
                <a:extLst>
                  <a:ext uri="{0D108BD9-81ED-4DB2-BD59-A6C34878D82A}">
                    <a16:rowId xmlns:a16="http://schemas.microsoft.com/office/drawing/2014/main" val="10000"/>
                  </a:ext>
                </a:extLst>
              </a:tr>
              <a:tr h="269401">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pPr>
                      <a:r>
                        <a:rPr lang="en-US" sz="1800" b="1" dirty="0">
                          <a:latin typeface="Times New Roman"/>
                          <a:cs typeface="Times New Roman"/>
                        </a:rPr>
                        <a:t>3</a:t>
                      </a:r>
                      <a:endParaRPr sz="900" b="1"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2CC"/>
                    </a:solidFill>
                  </a:tcPr>
                </a:tc>
                <a:extLst>
                  <a:ext uri="{0D108BD9-81ED-4DB2-BD59-A6C34878D82A}">
                    <a16:rowId xmlns:a16="http://schemas.microsoft.com/office/drawing/2014/main" val="10001"/>
                  </a:ext>
                </a:extLst>
              </a:tr>
              <a:tr h="269401">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0" algn="ctr" defTabSz="914400" rtl="0" eaLnBrk="1" latinLnBrk="0" hangingPunct="1">
                        <a:lnSpc>
                          <a:spcPct val="100000"/>
                        </a:lnSpc>
                      </a:pPr>
                      <a:r>
                        <a:rPr lang="en-US" sz="1800" b="1" kern="1200" dirty="0">
                          <a:solidFill>
                            <a:schemeClr val="tx1"/>
                          </a:solidFill>
                          <a:latin typeface="Times New Roman"/>
                          <a:ea typeface="+mn-ea"/>
                          <a:cs typeface="Times New Roman"/>
                        </a:rPr>
                        <a:t>4</a:t>
                      </a:r>
                      <a:endParaRPr sz="1800" b="1" kern="1200" dirty="0">
                        <a:solidFill>
                          <a:schemeClr val="tx1"/>
                        </a:solidFill>
                        <a:latin typeface="Times New Roman"/>
                        <a:ea typeface="+mn-ea"/>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2CC"/>
                    </a:solidFill>
                  </a:tcPr>
                </a:tc>
                <a:extLst>
                  <a:ext uri="{0D108BD9-81ED-4DB2-BD59-A6C34878D82A}">
                    <a16:rowId xmlns:a16="http://schemas.microsoft.com/office/drawing/2014/main" val="10002"/>
                  </a:ext>
                </a:extLst>
              </a:tr>
              <a:tr h="269401">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0" algn="ctr" defTabSz="914400" rtl="0" eaLnBrk="1" latinLnBrk="0" hangingPunct="1">
                        <a:lnSpc>
                          <a:spcPct val="100000"/>
                        </a:lnSpc>
                      </a:pPr>
                      <a:r>
                        <a:rPr lang="en-US" sz="1800" b="1" kern="1200" dirty="0">
                          <a:solidFill>
                            <a:schemeClr val="tx1"/>
                          </a:solidFill>
                          <a:latin typeface="Times New Roman"/>
                          <a:ea typeface="+mn-ea"/>
                          <a:cs typeface="Times New Roman"/>
                        </a:rPr>
                        <a:t>7</a:t>
                      </a:r>
                      <a:endParaRPr sz="1800" b="1" kern="1200" dirty="0">
                        <a:solidFill>
                          <a:schemeClr val="tx1"/>
                        </a:solidFill>
                        <a:latin typeface="Times New Roman"/>
                        <a:ea typeface="+mn-ea"/>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2CC"/>
                    </a:solidFill>
                  </a:tcPr>
                </a:tc>
                <a:extLst>
                  <a:ext uri="{0D108BD9-81ED-4DB2-BD59-A6C34878D82A}">
                    <a16:rowId xmlns:a16="http://schemas.microsoft.com/office/drawing/2014/main" val="10003"/>
                  </a:ext>
                </a:extLst>
              </a:tr>
              <a:tr h="269401">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0" algn="ctr" defTabSz="914400" rtl="0" eaLnBrk="1" latinLnBrk="0" hangingPunct="1">
                        <a:lnSpc>
                          <a:spcPct val="100000"/>
                        </a:lnSpc>
                      </a:pPr>
                      <a:r>
                        <a:rPr lang="en-US" sz="1800" b="1" kern="1200" dirty="0">
                          <a:solidFill>
                            <a:schemeClr val="tx1"/>
                          </a:solidFill>
                          <a:latin typeface="Times New Roman"/>
                          <a:ea typeface="+mn-ea"/>
                          <a:cs typeface="Times New Roman"/>
                        </a:rPr>
                        <a:t>8</a:t>
                      </a:r>
                      <a:endParaRPr sz="1800" b="1" kern="1200" dirty="0">
                        <a:solidFill>
                          <a:schemeClr val="tx1"/>
                        </a:solidFill>
                        <a:latin typeface="Times New Roman"/>
                        <a:ea typeface="+mn-ea"/>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2CC"/>
                    </a:solidFill>
                  </a:tcPr>
                </a:tc>
                <a:extLst>
                  <a:ext uri="{0D108BD9-81ED-4DB2-BD59-A6C34878D82A}">
                    <a16:rowId xmlns:a16="http://schemas.microsoft.com/office/drawing/2014/main" val="10004"/>
                  </a:ext>
                </a:extLst>
              </a:tr>
              <a:tr h="269401">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0" algn="ctr" defTabSz="914400" rtl="0" eaLnBrk="1" latinLnBrk="0" hangingPunct="1">
                        <a:lnSpc>
                          <a:spcPct val="100000"/>
                        </a:lnSpc>
                      </a:pPr>
                      <a:r>
                        <a:rPr lang="en-US" sz="1600" b="1" kern="1200" dirty="0">
                          <a:solidFill>
                            <a:schemeClr val="tx1"/>
                          </a:solidFill>
                          <a:latin typeface="Times New Roman"/>
                          <a:ea typeface="+mn-ea"/>
                          <a:cs typeface="Times New Roman"/>
                        </a:rPr>
                        <a:t>11-13</a:t>
                      </a:r>
                      <a:endParaRPr sz="1600" b="1" kern="1200" dirty="0">
                        <a:solidFill>
                          <a:schemeClr val="tx1"/>
                        </a:solidFill>
                        <a:latin typeface="Times New Roman"/>
                        <a:ea typeface="+mn-ea"/>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2CC"/>
                    </a:solidFill>
                  </a:tcPr>
                </a:tc>
                <a:extLst>
                  <a:ext uri="{0D108BD9-81ED-4DB2-BD59-A6C34878D82A}">
                    <a16:rowId xmlns:a16="http://schemas.microsoft.com/office/drawing/2014/main" val="10005"/>
                  </a:ext>
                </a:extLst>
              </a:tr>
              <a:tr h="269401">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0" algn="ctr" defTabSz="914400" rtl="0" eaLnBrk="1" latinLnBrk="0" hangingPunct="1">
                        <a:lnSpc>
                          <a:spcPct val="100000"/>
                        </a:lnSpc>
                      </a:pPr>
                      <a:r>
                        <a:rPr lang="en-US" sz="1800" b="1" kern="1200" dirty="0">
                          <a:solidFill>
                            <a:schemeClr val="tx1"/>
                          </a:solidFill>
                          <a:latin typeface="Times New Roman"/>
                          <a:ea typeface="+mn-ea"/>
                          <a:cs typeface="Times New Roman"/>
                        </a:rPr>
                        <a:t>15</a:t>
                      </a:r>
                      <a:endParaRPr sz="1800" b="1" kern="1200" dirty="0">
                        <a:solidFill>
                          <a:schemeClr val="tx1"/>
                        </a:solidFill>
                        <a:latin typeface="Times New Roman"/>
                        <a:ea typeface="+mn-ea"/>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2CC"/>
                    </a:solidFill>
                  </a:tcPr>
                </a:tc>
                <a:extLst>
                  <a:ext uri="{0D108BD9-81ED-4DB2-BD59-A6C34878D82A}">
                    <a16:rowId xmlns:a16="http://schemas.microsoft.com/office/drawing/2014/main" val="10006"/>
                  </a:ext>
                </a:extLst>
              </a:tr>
              <a:tr h="269401">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0" algn="ctr" defTabSz="914400" rtl="0" eaLnBrk="1" latinLnBrk="0" hangingPunct="1">
                        <a:lnSpc>
                          <a:spcPct val="100000"/>
                        </a:lnSpc>
                      </a:pPr>
                      <a:r>
                        <a:rPr lang="en-US" sz="1800" b="1" kern="1200" dirty="0">
                          <a:solidFill>
                            <a:schemeClr val="tx1"/>
                          </a:solidFill>
                          <a:latin typeface="Times New Roman"/>
                          <a:ea typeface="+mn-ea"/>
                          <a:cs typeface="Times New Roman"/>
                        </a:rPr>
                        <a:t>16</a:t>
                      </a:r>
                      <a:endParaRPr sz="1800" b="1" kern="1200" dirty="0">
                        <a:solidFill>
                          <a:schemeClr val="tx1"/>
                        </a:solidFill>
                        <a:latin typeface="Times New Roman"/>
                        <a:ea typeface="+mn-ea"/>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2CC"/>
                    </a:solidFill>
                  </a:tcPr>
                </a:tc>
                <a:extLst>
                  <a:ext uri="{0D108BD9-81ED-4DB2-BD59-A6C34878D82A}">
                    <a16:rowId xmlns:a16="http://schemas.microsoft.com/office/drawing/2014/main" val="10007"/>
                  </a:ext>
                </a:extLst>
              </a:tr>
              <a:tr h="269401">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0" algn="ctr" defTabSz="914400" rtl="0" eaLnBrk="1" latinLnBrk="0" hangingPunct="1">
                        <a:lnSpc>
                          <a:spcPct val="100000"/>
                        </a:lnSpc>
                      </a:pPr>
                      <a:r>
                        <a:rPr lang="en-US" sz="1600" b="1" kern="1200" dirty="0">
                          <a:solidFill>
                            <a:schemeClr val="tx1"/>
                          </a:solidFill>
                          <a:latin typeface="Times New Roman"/>
                          <a:ea typeface="+mn-ea"/>
                          <a:cs typeface="Times New Roman"/>
                        </a:rPr>
                        <a:t>20-22</a:t>
                      </a:r>
                      <a:endParaRPr sz="1600" b="1" kern="1200" dirty="0">
                        <a:solidFill>
                          <a:schemeClr val="tx1"/>
                        </a:solidFill>
                        <a:latin typeface="Times New Roman"/>
                        <a:ea typeface="+mn-ea"/>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2CC"/>
                    </a:solidFill>
                  </a:tcPr>
                </a:tc>
                <a:extLst>
                  <a:ext uri="{0D108BD9-81ED-4DB2-BD59-A6C34878D82A}">
                    <a16:rowId xmlns:a16="http://schemas.microsoft.com/office/drawing/2014/main" val="10008"/>
                  </a:ext>
                </a:extLst>
              </a:tr>
              <a:tr h="269401">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0" algn="ctr" defTabSz="914400" rtl="0" eaLnBrk="1" latinLnBrk="0" hangingPunct="1">
                        <a:lnSpc>
                          <a:spcPct val="100000"/>
                        </a:lnSpc>
                      </a:pPr>
                      <a:r>
                        <a:rPr lang="en-US" sz="1800" b="1" kern="1200" dirty="0">
                          <a:solidFill>
                            <a:schemeClr val="tx1"/>
                          </a:solidFill>
                          <a:latin typeface="Times New Roman"/>
                          <a:ea typeface="+mn-ea"/>
                          <a:cs typeface="Times New Roman"/>
                        </a:rPr>
                        <a:t>25</a:t>
                      </a:r>
                      <a:endParaRPr sz="1800" b="1" kern="1200" dirty="0">
                        <a:solidFill>
                          <a:schemeClr val="tx1"/>
                        </a:solidFill>
                        <a:latin typeface="Times New Roman"/>
                        <a:ea typeface="+mn-ea"/>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2CC"/>
                    </a:solidFill>
                  </a:tcPr>
                </a:tc>
                <a:extLst>
                  <a:ext uri="{0D108BD9-81ED-4DB2-BD59-A6C34878D82A}">
                    <a16:rowId xmlns:a16="http://schemas.microsoft.com/office/drawing/2014/main" val="10009"/>
                  </a:ext>
                </a:extLst>
              </a:tr>
            </a:tbl>
          </a:graphicData>
        </a:graphic>
      </p:graphicFrame>
      <p:pic>
        <p:nvPicPr>
          <p:cNvPr id="8" name="object 8"/>
          <p:cNvPicPr/>
          <p:nvPr/>
        </p:nvPicPr>
        <p:blipFill>
          <a:blip r:embed="rId3" cstate="print"/>
          <a:stretch>
            <a:fillRect/>
          </a:stretch>
        </p:blipFill>
        <p:spPr>
          <a:xfrm>
            <a:off x="3663024" y="2570377"/>
            <a:ext cx="1775951" cy="1154012"/>
          </a:xfrm>
          <a:prstGeom prst="rect">
            <a:avLst/>
          </a:prstGeom>
        </p:spPr>
      </p:pic>
      <p:pic>
        <p:nvPicPr>
          <p:cNvPr id="9" name="object 9"/>
          <p:cNvPicPr/>
          <p:nvPr/>
        </p:nvPicPr>
        <p:blipFill>
          <a:blip r:embed="rId4" cstate="print"/>
          <a:stretch>
            <a:fillRect/>
          </a:stretch>
        </p:blipFill>
        <p:spPr>
          <a:xfrm>
            <a:off x="3663024" y="3941106"/>
            <a:ext cx="1461233" cy="915156"/>
          </a:xfrm>
          <a:prstGeom prst="rect">
            <a:avLst/>
          </a:prstGeom>
        </p:spPr>
      </p:pic>
      <p:sp>
        <p:nvSpPr>
          <p:cNvPr id="10" name="object 10"/>
          <p:cNvSpPr/>
          <p:nvPr/>
        </p:nvSpPr>
        <p:spPr>
          <a:xfrm>
            <a:off x="4208026" y="2237013"/>
            <a:ext cx="686360" cy="187138"/>
          </a:xfrm>
          <a:custGeom>
            <a:avLst/>
            <a:gdLst/>
            <a:ahLst/>
            <a:cxnLst/>
            <a:rect l="l" t="t" r="r" b="b"/>
            <a:pathLst>
              <a:path w="777875" h="212089">
                <a:moveTo>
                  <a:pt x="52611" y="64769"/>
                </a:moveTo>
                <a:lnTo>
                  <a:pt x="35302" y="64769"/>
                </a:lnTo>
                <a:lnTo>
                  <a:pt x="35302" y="130810"/>
                </a:lnTo>
                <a:lnTo>
                  <a:pt x="36036" y="134619"/>
                </a:lnTo>
                <a:lnTo>
                  <a:pt x="38959" y="139700"/>
                </a:lnTo>
                <a:lnTo>
                  <a:pt x="41151" y="142239"/>
                </a:lnTo>
                <a:lnTo>
                  <a:pt x="44071" y="143510"/>
                </a:lnTo>
                <a:lnTo>
                  <a:pt x="120912" y="185419"/>
                </a:lnTo>
                <a:lnTo>
                  <a:pt x="123375" y="186689"/>
                </a:lnTo>
                <a:lnTo>
                  <a:pt x="125219" y="187960"/>
                </a:lnTo>
                <a:lnTo>
                  <a:pt x="127681" y="190500"/>
                </a:lnTo>
                <a:lnTo>
                  <a:pt x="128296" y="191769"/>
                </a:lnTo>
                <a:lnTo>
                  <a:pt x="128182" y="194310"/>
                </a:lnTo>
                <a:lnTo>
                  <a:pt x="127721" y="195579"/>
                </a:lnTo>
                <a:lnTo>
                  <a:pt x="127295" y="196850"/>
                </a:lnTo>
                <a:lnTo>
                  <a:pt x="126679" y="196850"/>
                </a:lnTo>
                <a:lnTo>
                  <a:pt x="126069" y="198119"/>
                </a:lnTo>
                <a:lnTo>
                  <a:pt x="125492" y="198119"/>
                </a:lnTo>
                <a:lnTo>
                  <a:pt x="124413" y="199389"/>
                </a:lnTo>
                <a:lnTo>
                  <a:pt x="123836" y="200660"/>
                </a:lnTo>
                <a:lnTo>
                  <a:pt x="123220" y="200660"/>
                </a:lnTo>
                <a:lnTo>
                  <a:pt x="137988" y="212089"/>
                </a:lnTo>
                <a:lnTo>
                  <a:pt x="141066" y="208279"/>
                </a:lnTo>
                <a:lnTo>
                  <a:pt x="143413" y="205739"/>
                </a:lnTo>
                <a:lnTo>
                  <a:pt x="146643" y="199389"/>
                </a:lnTo>
                <a:lnTo>
                  <a:pt x="147452" y="198119"/>
                </a:lnTo>
                <a:lnTo>
                  <a:pt x="147452" y="196850"/>
                </a:lnTo>
                <a:lnTo>
                  <a:pt x="147143" y="194310"/>
                </a:lnTo>
                <a:lnTo>
                  <a:pt x="146682" y="193039"/>
                </a:lnTo>
                <a:lnTo>
                  <a:pt x="145450" y="191769"/>
                </a:lnTo>
                <a:lnTo>
                  <a:pt x="144759" y="190500"/>
                </a:lnTo>
                <a:lnTo>
                  <a:pt x="135299" y="182879"/>
                </a:lnTo>
                <a:lnTo>
                  <a:pt x="55688" y="138429"/>
                </a:lnTo>
                <a:lnTo>
                  <a:pt x="55109" y="138429"/>
                </a:lnTo>
                <a:lnTo>
                  <a:pt x="54032" y="137160"/>
                </a:lnTo>
                <a:lnTo>
                  <a:pt x="53611" y="135889"/>
                </a:lnTo>
                <a:lnTo>
                  <a:pt x="53150" y="134619"/>
                </a:lnTo>
                <a:lnTo>
                  <a:pt x="52880" y="133350"/>
                </a:lnTo>
                <a:lnTo>
                  <a:pt x="52840" y="132079"/>
                </a:lnTo>
                <a:lnTo>
                  <a:pt x="52685" y="132079"/>
                </a:lnTo>
                <a:lnTo>
                  <a:pt x="52611" y="64769"/>
                </a:lnTo>
                <a:close/>
              </a:path>
              <a:path w="777875" h="212089">
                <a:moveTo>
                  <a:pt x="230291" y="64769"/>
                </a:moveTo>
                <a:lnTo>
                  <a:pt x="212982" y="64769"/>
                </a:lnTo>
                <a:lnTo>
                  <a:pt x="212982" y="81279"/>
                </a:lnTo>
                <a:lnTo>
                  <a:pt x="167140" y="81279"/>
                </a:lnTo>
                <a:lnTo>
                  <a:pt x="163793" y="82550"/>
                </a:lnTo>
                <a:lnTo>
                  <a:pt x="158104" y="83819"/>
                </a:lnTo>
                <a:lnTo>
                  <a:pt x="155832" y="85089"/>
                </a:lnTo>
                <a:lnTo>
                  <a:pt x="154141" y="86360"/>
                </a:lnTo>
                <a:lnTo>
                  <a:pt x="152449" y="88900"/>
                </a:lnTo>
                <a:lnTo>
                  <a:pt x="151178" y="90169"/>
                </a:lnTo>
                <a:lnTo>
                  <a:pt x="149490" y="95250"/>
                </a:lnTo>
                <a:lnTo>
                  <a:pt x="149061" y="97789"/>
                </a:lnTo>
                <a:lnTo>
                  <a:pt x="149061" y="104139"/>
                </a:lnTo>
                <a:lnTo>
                  <a:pt x="150371" y="107950"/>
                </a:lnTo>
                <a:lnTo>
                  <a:pt x="155602" y="115569"/>
                </a:lnTo>
                <a:lnTo>
                  <a:pt x="159682" y="120650"/>
                </a:lnTo>
                <a:lnTo>
                  <a:pt x="165218" y="125729"/>
                </a:lnTo>
                <a:lnTo>
                  <a:pt x="163681" y="127000"/>
                </a:lnTo>
                <a:lnTo>
                  <a:pt x="162292" y="128269"/>
                </a:lnTo>
                <a:lnTo>
                  <a:pt x="159833" y="130810"/>
                </a:lnTo>
                <a:lnTo>
                  <a:pt x="158756" y="133350"/>
                </a:lnTo>
                <a:lnTo>
                  <a:pt x="157831" y="134619"/>
                </a:lnTo>
                <a:lnTo>
                  <a:pt x="157064" y="135889"/>
                </a:lnTo>
                <a:lnTo>
                  <a:pt x="155526" y="142239"/>
                </a:lnTo>
                <a:lnTo>
                  <a:pt x="155293" y="143510"/>
                </a:lnTo>
                <a:lnTo>
                  <a:pt x="155293" y="152400"/>
                </a:lnTo>
                <a:lnTo>
                  <a:pt x="185677" y="181610"/>
                </a:lnTo>
                <a:lnTo>
                  <a:pt x="201560" y="187960"/>
                </a:lnTo>
                <a:lnTo>
                  <a:pt x="208000" y="190500"/>
                </a:lnTo>
                <a:lnTo>
                  <a:pt x="214742" y="193039"/>
                </a:lnTo>
                <a:lnTo>
                  <a:pt x="221787" y="194310"/>
                </a:lnTo>
                <a:lnTo>
                  <a:pt x="229135" y="196850"/>
                </a:lnTo>
                <a:lnTo>
                  <a:pt x="231213" y="190500"/>
                </a:lnTo>
                <a:lnTo>
                  <a:pt x="224594" y="187960"/>
                </a:lnTo>
                <a:lnTo>
                  <a:pt x="218348" y="186689"/>
                </a:lnTo>
                <a:lnTo>
                  <a:pt x="212477" y="184150"/>
                </a:lnTo>
                <a:lnTo>
                  <a:pt x="206982" y="181610"/>
                </a:lnTo>
                <a:lnTo>
                  <a:pt x="199904" y="177800"/>
                </a:lnTo>
                <a:lnTo>
                  <a:pt x="193752" y="175260"/>
                </a:lnTo>
                <a:lnTo>
                  <a:pt x="183294" y="166369"/>
                </a:lnTo>
                <a:lnTo>
                  <a:pt x="179449" y="163829"/>
                </a:lnTo>
                <a:lnTo>
                  <a:pt x="174524" y="156210"/>
                </a:lnTo>
                <a:lnTo>
                  <a:pt x="173292" y="153669"/>
                </a:lnTo>
                <a:lnTo>
                  <a:pt x="173292" y="147319"/>
                </a:lnTo>
                <a:lnTo>
                  <a:pt x="199022" y="123189"/>
                </a:lnTo>
                <a:lnTo>
                  <a:pt x="231258" y="123189"/>
                </a:lnTo>
                <a:lnTo>
                  <a:pt x="226089" y="119379"/>
                </a:lnTo>
                <a:lnTo>
                  <a:pt x="171446" y="119379"/>
                </a:lnTo>
                <a:lnTo>
                  <a:pt x="169758" y="118110"/>
                </a:lnTo>
                <a:lnTo>
                  <a:pt x="162565" y="109219"/>
                </a:lnTo>
                <a:lnTo>
                  <a:pt x="162104" y="107950"/>
                </a:lnTo>
                <a:lnTo>
                  <a:pt x="161985" y="104139"/>
                </a:lnTo>
                <a:lnTo>
                  <a:pt x="162292" y="102869"/>
                </a:lnTo>
                <a:lnTo>
                  <a:pt x="163526" y="101600"/>
                </a:lnTo>
                <a:lnTo>
                  <a:pt x="164523" y="100329"/>
                </a:lnTo>
                <a:lnTo>
                  <a:pt x="165910" y="99060"/>
                </a:lnTo>
                <a:lnTo>
                  <a:pt x="166679" y="97789"/>
                </a:lnTo>
                <a:lnTo>
                  <a:pt x="168796" y="96519"/>
                </a:lnTo>
                <a:lnTo>
                  <a:pt x="172947" y="96519"/>
                </a:lnTo>
                <a:lnTo>
                  <a:pt x="173678" y="95250"/>
                </a:lnTo>
                <a:lnTo>
                  <a:pt x="227789" y="95250"/>
                </a:lnTo>
                <a:lnTo>
                  <a:pt x="229791" y="93979"/>
                </a:lnTo>
                <a:lnTo>
                  <a:pt x="230291" y="92710"/>
                </a:lnTo>
                <a:lnTo>
                  <a:pt x="230291" y="64769"/>
                </a:lnTo>
                <a:close/>
              </a:path>
              <a:path w="777875" h="212089">
                <a:moveTo>
                  <a:pt x="299742" y="64769"/>
                </a:moveTo>
                <a:lnTo>
                  <a:pt x="282204" y="64769"/>
                </a:lnTo>
                <a:lnTo>
                  <a:pt x="282204" y="173989"/>
                </a:lnTo>
                <a:lnTo>
                  <a:pt x="299742" y="182879"/>
                </a:lnTo>
                <a:lnTo>
                  <a:pt x="299742" y="64769"/>
                </a:lnTo>
                <a:close/>
              </a:path>
              <a:path w="777875" h="212089">
                <a:moveTo>
                  <a:pt x="424350" y="101600"/>
                </a:moveTo>
                <a:lnTo>
                  <a:pt x="406814" y="101600"/>
                </a:lnTo>
                <a:lnTo>
                  <a:pt x="406350" y="173989"/>
                </a:lnTo>
                <a:lnTo>
                  <a:pt x="424350" y="182879"/>
                </a:lnTo>
                <a:lnTo>
                  <a:pt x="424350" y="101600"/>
                </a:lnTo>
                <a:close/>
              </a:path>
              <a:path w="777875" h="212089">
                <a:moveTo>
                  <a:pt x="566031" y="64769"/>
                </a:moveTo>
                <a:lnTo>
                  <a:pt x="548726" y="64769"/>
                </a:lnTo>
                <a:lnTo>
                  <a:pt x="548726" y="113029"/>
                </a:lnTo>
                <a:lnTo>
                  <a:pt x="543031" y="118110"/>
                </a:lnTo>
                <a:lnTo>
                  <a:pt x="537955" y="120650"/>
                </a:lnTo>
                <a:lnTo>
                  <a:pt x="529035" y="125729"/>
                </a:lnTo>
                <a:lnTo>
                  <a:pt x="525265" y="128269"/>
                </a:lnTo>
                <a:lnTo>
                  <a:pt x="522187" y="129539"/>
                </a:lnTo>
                <a:lnTo>
                  <a:pt x="520611" y="129539"/>
                </a:lnTo>
                <a:lnTo>
                  <a:pt x="518918" y="130810"/>
                </a:lnTo>
                <a:lnTo>
                  <a:pt x="548031" y="130810"/>
                </a:lnTo>
                <a:lnTo>
                  <a:pt x="548031" y="173989"/>
                </a:lnTo>
                <a:lnTo>
                  <a:pt x="566031" y="182879"/>
                </a:lnTo>
                <a:lnTo>
                  <a:pt x="566031" y="64769"/>
                </a:lnTo>
                <a:close/>
              </a:path>
              <a:path w="777875" h="212089">
                <a:moveTo>
                  <a:pt x="620718" y="64769"/>
                </a:moveTo>
                <a:lnTo>
                  <a:pt x="602952" y="64769"/>
                </a:lnTo>
                <a:lnTo>
                  <a:pt x="603413" y="173989"/>
                </a:lnTo>
                <a:lnTo>
                  <a:pt x="620953" y="182879"/>
                </a:lnTo>
                <a:lnTo>
                  <a:pt x="620718" y="64769"/>
                </a:lnTo>
                <a:close/>
              </a:path>
              <a:path w="777875" h="212089">
                <a:moveTo>
                  <a:pt x="745092" y="101600"/>
                </a:moveTo>
                <a:lnTo>
                  <a:pt x="727560" y="101600"/>
                </a:lnTo>
                <a:lnTo>
                  <a:pt x="727095" y="173989"/>
                </a:lnTo>
                <a:lnTo>
                  <a:pt x="745092" y="182879"/>
                </a:lnTo>
                <a:lnTo>
                  <a:pt x="745092" y="101600"/>
                </a:lnTo>
                <a:close/>
              </a:path>
              <a:path w="777875" h="212089">
                <a:moveTo>
                  <a:pt x="424350" y="64769"/>
                </a:moveTo>
                <a:lnTo>
                  <a:pt x="407045" y="64769"/>
                </a:lnTo>
                <a:lnTo>
                  <a:pt x="407045" y="87629"/>
                </a:lnTo>
                <a:lnTo>
                  <a:pt x="361739" y="87629"/>
                </a:lnTo>
                <a:lnTo>
                  <a:pt x="358009" y="88900"/>
                </a:lnTo>
                <a:lnTo>
                  <a:pt x="351086" y="90169"/>
                </a:lnTo>
                <a:lnTo>
                  <a:pt x="347972" y="91439"/>
                </a:lnTo>
                <a:lnTo>
                  <a:pt x="345199" y="93979"/>
                </a:lnTo>
                <a:lnTo>
                  <a:pt x="341816" y="96519"/>
                </a:lnTo>
                <a:lnTo>
                  <a:pt x="339318" y="99060"/>
                </a:lnTo>
                <a:lnTo>
                  <a:pt x="336085" y="105410"/>
                </a:lnTo>
                <a:lnTo>
                  <a:pt x="335278" y="109219"/>
                </a:lnTo>
                <a:lnTo>
                  <a:pt x="335278" y="118110"/>
                </a:lnTo>
                <a:lnTo>
                  <a:pt x="335934" y="123189"/>
                </a:lnTo>
                <a:lnTo>
                  <a:pt x="338547" y="132079"/>
                </a:lnTo>
                <a:lnTo>
                  <a:pt x="340664" y="137160"/>
                </a:lnTo>
                <a:lnTo>
                  <a:pt x="343588" y="142239"/>
                </a:lnTo>
                <a:lnTo>
                  <a:pt x="344973" y="144779"/>
                </a:lnTo>
                <a:lnTo>
                  <a:pt x="346665" y="147319"/>
                </a:lnTo>
                <a:lnTo>
                  <a:pt x="350664" y="153669"/>
                </a:lnTo>
                <a:lnTo>
                  <a:pt x="352893" y="156210"/>
                </a:lnTo>
                <a:lnTo>
                  <a:pt x="355352" y="158750"/>
                </a:lnTo>
                <a:lnTo>
                  <a:pt x="357818" y="162560"/>
                </a:lnTo>
                <a:lnTo>
                  <a:pt x="360467" y="165100"/>
                </a:lnTo>
                <a:lnTo>
                  <a:pt x="366163" y="172719"/>
                </a:lnTo>
                <a:lnTo>
                  <a:pt x="369277" y="175260"/>
                </a:lnTo>
                <a:lnTo>
                  <a:pt x="372661" y="179069"/>
                </a:lnTo>
                <a:lnTo>
                  <a:pt x="381891" y="172719"/>
                </a:lnTo>
                <a:lnTo>
                  <a:pt x="375894" y="166369"/>
                </a:lnTo>
                <a:lnTo>
                  <a:pt x="370853" y="160019"/>
                </a:lnTo>
                <a:lnTo>
                  <a:pt x="362700" y="151129"/>
                </a:lnTo>
                <a:lnTo>
                  <a:pt x="359586" y="146050"/>
                </a:lnTo>
                <a:lnTo>
                  <a:pt x="357430" y="142239"/>
                </a:lnTo>
                <a:lnTo>
                  <a:pt x="355126" y="139700"/>
                </a:lnTo>
                <a:lnTo>
                  <a:pt x="353429" y="135889"/>
                </a:lnTo>
                <a:lnTo>
                  <a:pt x="351276" y="129539"/>
                </a:lnTo>
                <a:lnTo>
                  <a:pt x="350740" y="125729"/>
                </a:lnTo>
                <a:lnTo>
                  <a:pt x="350740" y="115569"/>
                </a:lnTo>
                <a:lnTo>
                  <a:pt x="352932" y="110489"/>
                </a:lnTo>
                <a:lnTo>
                  <a:pt x="361702" y="104139"/>
                </a:lnTo>
                <a:lnTo>
                  <a:pt x="368200" y="101600"/>
                </a:lnTo>
                <a:lnTo>
                  <a:pt x="424350" y="101600"/>
                </a:lnTo>
                <a:lnTo>
                  <a:pt x="424350" y="64769"/>
                </a:lnTo>
                <a:close/>
              </a:path>
              <a:path w="777875" h="212089">
                <a:moveTo>
                  <a:pt x="745092" y="64769"/>
                </a:moveTo>
                <a:lnTo>
                  <a:pt x="727787" y="64769"/>
                </a:lnTo>
                <a:lnTo>
                  <a:pt x="727787" y="87629"/>
                </a:lnTo>
                <a:lnTo>
                  <a:pt x="682484" y="87629"/>
                </a:lnTo>
                <a:lnTo>
                  <a:pt x="678755" y="88900"/>
                </a:lnTo>
                <a:lnTo>
                  <a:pt x="671828" y="90169"/>
                </a:lnTo>
                <a:lnTo>
                  <a:pt x="668718" y="91439"/>
                </a:lnTo>
                <a:lnTo>
                  <a:pt x="665946" y="93979"/>
                </a:lnTo>
                <a:lnTo>
                  <a:pt x="662561" y="96519"/>
                </a:lnTo>
                <a:lnTo>
                  <a:pt x="660063" y="99060"/>
                </a:lnTo>
                <a:lnTo>
                  <a:pt x="656831" y="105410"/>
                </a:lnTo>
                <a:lnTo>
                  <a:pt x="656024" y="109219"/>
                </a:lnTo>
                <a:lnTo>
                  <a:pt x="656024" y="118110"/>
                </a:lnTo>
                <a:lnTo>
                  <a:pt x="656676" y="123189"/>
                </a:lnTo>
                <a:lnTo>
                  <a:pt x="659293" y="132079"/>
                </a:lnTo>
                <a:lnTo>
                  <a:pt x="661409" y="137160"/>
                </a:lnTo>
                <a:lnTo>
                  <a:pt x="664329" y="142239"/>
                </a:lnTo>
                <a:lnTo>
                  <a:pt x="665716" y="144779"/>
                </a:lnTo>
                <a:lnTo>
                  <a:pt x="667407" y="147319"/>
                </a:lnTo>
                <a:lnTo>
                  <a:pt x="671407" y="153669"/>
                </a:lnTo>
                <a:lnTo>
                  <a:pt x="673639" y="156210"/>
                </a:lnTo>
                <a:lnTo>
                  <a:pt x="676098" y="158750"/>
                </a:lnTo>
                <a:lnTo>
                  <a:pt x="678560" y="162560"/>
                </a:lnTo>
                <a:lnTo>
                  <a:pt x="681214" y="165100"/>
                </a:lnTo>
                <a:lnTo>
                  <a:pt x="686908" y="172719"/>
                </a:lnTo>
                <a:lnTo>
                  <a:pt x="690022" y="175260"/>
                </a:lnTo>
                <a:lnTo>
                  <a:pt x="693407" y="179069"/>
                </a:lnTo>
                <a:lnTo>
                  <a:pt x="702637" y="172719"/>
                </a:lnTo>
                <a:lnTo>
                  <a:pt x="696639" y="166369"/>
                </a:lnTo>
                <a:lnTo>
                  <a:pt x="691600" y="160019"/>
                </a:lnTo>
                <a:lnTo>
                  <a:pt x="683445" y="151129"/>
                </a:lnTo>
                <a:lnTo>
                  <a:pt x="680331" y="146050"/>
                </a:lnTo>
                <a:lnTo>
                  <a:pt x="678174" y="142239"/>
                </a:lnTo>
                <a:lnTo>
                  <a:pt x="675871" y="139700"/>
                </a:lnTo>
                <a:lnTo>
                  <a:pt x="674175" y="135889"/>
                </a:lnTo>
                <a:lnTo>
                  <a:pt x="672023" y="129539"/>
                </a:lnTo>
                <a:lnTo>
                  <a:pt x="671483" y="125729"/>
                </a:lnTo>
                <a:lnTo>
                  <a:pt x="671483" y="115569"/>
                </a:lnTo>
                <a:lnTo>
                  <a:pt x="673679" y="110489"/>
                </a:lnTo>
                <a:lnTo>
                  <a:pt x="682448" y="104139"/>
                </a:lnTo>
                <a:lnTo>
                  <a:pt x="688947" y="101600"/>
                </a:lnTo>
                <a:lnTo>
                  <a:pt x="745092" y="101600"/>
                </a:lnTo>
                <a:lnTo>
                  <a:pt x="745092" y="64769"/>
                </a:lnTo>
                <a:close/>
              </a:path>
              <a:path w="777875" h="212089">
                <a:moveTo>
                  <a:pt x="231258" y="123189"/>
                </a:moveTo>
                <a:lnTo>
                  <a:pt x="214595" y="123189"/>
                </a:lnTo>
                <a:lnTo>
                  <a:pt x="215521" y="124460"/>
                </a:lnTo>
                <a:lnTo>
                  <a:pt x="218484" y="125729"/>
                </a:lnTo>
                <a:lnTo>
                  <a:pt x="219520" y="125729"/>
                </a:lnTo>
                <a:lnTo>
                  <a:pt x="220601" y="127000"/>
                </a:lnTo>
                <a:lnTo>
                  <a:pt x="222444" y="128269"/>
                </a:lnTo>
                <a:lnTo>
                  <a:pt x="223866" y="129539"/>
                </a:lnTo>
                <a:lnTo>
                  <a:pt x="225864" y="133350"/>
                </a:lnTo>
                <a:lnTo>
                  <a:pt x="226364" y="134619"/>
                </a:lnTo>
                <a:lnTo>
                  <a:pt x="226364" y="140969"/>
                </a:lnTo>
                <a:lnTo>
                  <a:pt x="224787" y="143510"/>
                </a:lnTo>
                <a:lnTo>
                  <a:pt x="218484" y="148589"/>
                </a:lnTo>
                <a:lnTo>
                  <a:pt x="213908" y="151129"/>
                </a:lnTo>
                <a:lnTo>
                  <a:pt x="207907" y="151129"/>
                </a:lnTo>
                <a:lnTo>
                  <a:pt x="217368" y="165100"/>
                </a:lnTo>
                <a:lnTo>
                  <a:pt x="221983" y="163829"/>
                </a:lnTo>
                <a:lnTo>
                  <a:pt x="225864" y="162560"/>
                </a:lnTo>
                <a:lnTo>
                  <a:pt x="232175" y="158750"/>
                </a:lnTo>
                <a:lnTo>
                  <a:pt x="234598" y="157479"/>
                </a:lnTo>
                <a:lnTo>
                  <a:pt x="236289" y="154939"/>
                </a:lnTo>
                <a:lnTo>
                  <a:pt x="237977" y="153669"/>
                </a:lnTo>
                <a:lnTo>
                  <a:pt x="241326" y="147319"/>
                </a:lnTo>
                <a:lnTo>
                  <a:pt x="241827" y="144779"/>
                </a:lnTo>
                <a:lnTo>
                  <a:pt x="241827" y="138429"/>
                </a:lnTo>
                <a:lnTo>
                  <a:pt x="240710" y="134619"/>
                </a:lnTo>
                <a:lnTo>
                  <a:pt x="236250" y="127000"/>
                </a:lnTo>
                <a:lnTo>
                  <a:pt x="232981" y="124460"/>
                </a:lnTo>
                <a:lnTo>
                  <a:pt x="231258" y="123189"/>
                </a:lnTo>
                <a:close/>
              </a:path>
              <a:path w="777875" h="212089">
                <a:moveTo>
                  <a:pt x="505112" y="64769"/>
                </a:moveTo>
                <a:lnTo>
                  <a:pt x="491727" y="64769"/>
                </a:lnTo>
                <a:lnTo>
                  <a:pt x="496112" y="71119"/>
                </a:lnTo>
                <a:lnTo>
                  <a:pt x="497343" y="73660"/>
                </a:lnTo>
                <a:lnTo>
                  <a:pt x="498265" y="74929"/>
                </a:lnTo>
                <a:lnTo>
                  <a:pt x="499499" y="78739"/>
                </a:lnTo>
                <a:lnTo>
                  <a:pt x="499805" y="80010"/>
                </a:lnTo>
                <a:lnTo>
                  <a:pt x="499805" y="83819"/>
                </a:lnTo>
                <a:lnTo>
                  <a:pt x="498960" y="86360"/>
                </a:lnTo>
                <a:lnTo>
                  <a:pt x="495573" y="90169"/>
                </a:lnTo>
                <a:lnTo>
                  <a:pt x="492961" y="92710"/>
                </a:lnTo>
                <a:lnTo>
                  <a:pt x="489423" y="93979"/>
                </a:lnTo>
                <a:lnTo>
                  <a:pt x="486036" y="96519"/>
                </a:lnTo>
                <a:lnTo>
                  <a:pt x="482191" y="97789"/>
                </a:lnTo>
                <a:lnTo>
                  <a:pt x="473576" y="100329"/>
                </a:lnTo>
                <a:lnTo>
                  <a:pt x="468730" y="101600"/>
                </a:lnTo>
                <a:lnTo>
                  <a:pt x="463345" y="102869"/>
                </a:lnTo>
                <a:lnTo>
                  <a:pt x="465040" y="107950"/>
                </a:lnTo>
                <a:lnTo>
                  <a:pt x="467384" y="114300"/>
                </a:lnTo>
                <a:lnTo>
                  <a:pt x="473382" y="123189"/>
                </a:lnTo>
                <a:lnTo>
                  <a:pt x="476881" y="128269"/>
                </a:lnTo>
                <a:lnTo>
                  <a:pt x="480880" y="130810"/>
                </a:lnTo>
                <a:lnTo>
                  <a:pt x="485805" y="135889"/>
                </a:lnTo>
                <a:lnTo>
                  <a:pt x="491346" y="138429"/>
                </a:lnTo>
                <a:lnTo>
                  <a:pt x="503651" y="143510"/>
                </a:lnTo>
                <a:lnTo>
                  <a:pt x="522842" y="143510"/>
                </a:lnTo>
                <a:lnTo>
                  <a:pt x="528224" y="142239"/>
                </a:lnTo>
                <a:lnTo>
                  <a:pt x="531036" y="142239"/>
                </a:lnTo>
                <a:lnTo>
                  <a:pt x="533956" y="140969"/>
                </a:lnTo>
                <a:lnTo>
                  <a:pt x="535341" y="139700"/>
                </a:lnTo>
                <a:lnTo>
                  <a:pt x="536648" y="139700"/>
                </a:lnTo>
                <a:lnTo>
                  <a:pt x="539111" y="138429"/>
                </a:lnTo>
                <a:lnTo>
                  <a:pt x="540263" y="137160"/>
                </a:lnTo>
                <a:lnTo>
                  <a:pt x="541338" y="137160"/>
                </a:lnTo>
                <a:lnTo>
                  <a:pt x="542415" y="135889"/>
                </a:lnTo>
                <a:lnTo>
                  <a:pt x="543532" y="134619"/>
                </a:lnTo>
                <a:lnTo>
                  <a:pt x="545839" y="133350"/>
                </a:lnTo>
                <a:lnTo>
                  <a:pt x="499344" y="133350"/>
                </a:lnTo>
                <a:lnTo>
                  <a:pt x="496536" y="132079"/>
                </a:lnTo>
                <a:lnTo>
                  <a:pt x="491766" y="130810"/>
                </a:lnTo>
                <a:lnTo>
                  <a:pt x="489729" y="129539"/>
                </a:lnTo>
                <a:lnTo>
                  <a:pt x="488034" y="128269"/>
                </a:lnTo>
                <a:lnTo>
                  <a:pt x="486345" y="125729"/>
                </a:lnTo>
                <a:lnTo>
                  <a:pt x="485114" y="124460"/>
                </a:lnTo>
                <a:lnTo>
                  <a:pt x="483574" y="119379"/>
                </a:lnTo>
                <a:lnTo>
                  <a:pt x="483191" y="116839"/>
                </a:lnTo>
                <a:lnTo>
                  <a:pt x="483191" y="114300"/>
                </a:lnTo>
                <a:lnTo>
                  <a:pt x="488228" y="111760"/>
                </a:lnTo>
                <a:lnTo>
                  <a:pt x="492688" y="110489"/>
                </a:lnTo>
                <a:lnTo>
                  <a:pt x="494805" y="110489"/>
                </a:lnTo>
                <a:lnTo>
                  <a:pt x="498805" y="107950"/>
                </a:lnTo>
                <a:lnTo>
                  <a:pt x="500576" y="107950"/>
                </a:lnTo>
                <a:lnTo>
                  <a:pt x="506265" y="104139"/>
                </a:lnTo>
                <a:lnTo>
                  <a:pt x="509342" y="102869"/>
                </a:lnTo>
                <a:lnTo>
                  <a:pt x="511649" y="100329"/>
                </a:lnTo>
                <a:lnTo>
                  <a:pt x="514728" y="95250"/>
                </a:lnTo>
                <a:lnTo>
                  <a:pt x="515495" y="92710"/>
                </a:lnTo>
                <a:lnTo>
                  <a:pt x="515495" y="88900"/>
                </a:lnTo>
                <a:lnTo>
                  <a:pt x="515228" y="87629"/>
                </a:lnTo>
                <a:lnTo>
                  <a:pt x="513417" y="81279"/>
                </a:lnTo>
                <a:lnTo>
                  <a:pt x="512495" y="78739"/>
                </a:lnTo>
                <a:lnTo>
                  <a:pt x="505112" y="64769"/>
                </a:lnTo>
                <a:close/>
              </a:path>
              <a:path w="777875" h="212089">
                <a:moveTo>
                  <a:pt x="74531" y="124460"/>
                </a:moveTo>
                <a:lnTo>
                  <a:pt x="84225" y="137160"/>
                </a:lnTo>
                <a:lnTo>
                  <a:pt x="94838" y="139700"/>
                </a:lnTo>
                <a:lnTo>
                  <a:pt x="111837" y="139700"/>
                </a:lnTo>
                <a:lnTo>
                  <a:pt x="115222" y="135889"/>
                </a:lnTo>
                <a:lnTo>
                  <a:pt x="116067" y="133350"/>
                </a:lnTo>
                <a:lnTo>
                  <a:pt x="116067" y="125729"/>
                </a:lnTo>
                <a:lnTo>
                  <a:pt x="90684" y="125729"/>
                </a:lnTo>
                <a:lnTo>
                  <a:pt x="74531" y="124460"/>
                </a:lnTo>
                <a:close/>
              </a:path>
              <a:path w="777875" h="212089">
                <a:moveTo>
                  <a:pt x="548031" y="130810"/>
                </a:moveTo>
                <a:lnTo>
                  <a:pt x="517345" y="130810"/>
                </a:lnTo>
                <a:lnTo>
                  <a:pt x="515034" y="132079"/>
                </a:lnTo>
                <a:lnTo>
                  <a:pt x="512650" y="132079"/>
                </a:lnTo>
                <a:lnTo>
                  <a:pt x="507725" y="133350"/>
                </a:lnTo>
                <a:lnTo>
                  <a:pt x="545839" y="133350"/>
                </a:lnTo>
                <a:lnTo>
                  <a:pt x="546955" y="132079"/>
                </a:lnTo>
                <a:lnTo>
                  <a:pt x="548031" y="130810"/>
                </a:lnTo>
                <a:close/>
              </a:path>
              <a:path w="777875" h="212089">
                <a:moveTo>
                  <a:pt x="116067" y="64769"/>
                </a:moveTo>
                <a:lnTo>
                  <a:pt x="98992" y="64769"/>
                </a:lnTo>
                <a:lnTo>
                  <a:pt x="98759" y="123189"/>
                </a:lnTo>
                <a:lnTo>
                  <a:pt x="98071" y="124460"/>
                </a:lnTo>
                <a:lnTo>
                  <a:pt x="95299" y="125729"/>
                </a:lnTo>
                <a:lnTo>
                  <a:pt x="116067" y="125729"/>
                </a:lnTo>
                <a:lnTo>
                  <a:pt x="116067" y="64769"/>
                </a:lnTo>
                <a:close/>
              </a:path>
              <a:path w="777875" h="212089">
                <a:moveTo>
                  <a:pt x="211830" y="111760"/>
                </a:moveTo>
                <a:lnTo>
                  <a:pt x="192791" y="111760"/>
                </a:lnTo>
                <a:lnTo>
                  <a:pt x="192139" y="113029"/>
                </a:lnTo>
                <a:lnTo>
                  <a:pt x="188140" y="113029"/>
                </a:lnTo>
                <a:lnTo>
                  <a:pt x="184445" y="114300"/>
                </a:lnTo>
                <a:lnTo>
                  <a:pt x="181637" y="114300"/>
                </a:lnTo>
                <a:lnTo>
                  <a:pt x="176255" y="116839"/>
                </a:lnTo>
                <a:lnTo>
                  <a:pt x="173753" y="118110"/>
                </a:lnTo>
                <a:lnTo>
                  <a:pt x="171446" y="119379"/>
                </a:lnTo>
                <a:lnTo>
                  <a:pt x="226089" y="119379"/>
                </a:lnTo>
                <a:lnTo>
                  <a:pt x="224367" y="118110"/>
                </a:lnTo>
                <a:lnTo>
                  <a:pt x="220136" y="115569"/>
                </a:lnTo>
                <a:lnTo>
                  <a:pt x="211830" y="111760"/>
                </a:lnTo>
                <a:close/>
              </a:path>
              <a:path w="777875" h="212089">
                <a:moveTo>
                  <a:pt x="227789" y="95250"/>
                </a:moveTo>
                <a:lnTo>
                  <a:pt x="174445" y="95250"/>
                </a:lnTo>
                <a:lnTo>
                  <a:pt x="226443" y="96519"/>
                </a:lnTo>
                <a:lnTo>
                  <a:pt x="227789" y="95250"/>
                </a:lnTo>
                <a:close/>
              </a:path>
              <a:path w="777875" h="212089">
                <a:moveTo>
                  <a:pt x="122990" y="49529"/>
                </a:moveTo>
                <a:lnTo>
                  <a:pt x="0" y="49529"/>
                </a:lnTo>
                <a:lnTo>
                  <a:pt x="8535" y="64769"/>
                </a:lnTo>
                <a:lnTo>
                  <a:pt x="131526" y="64769"/>
                </a:lnTo>
                <a:lnTo>
                  <a:pt x="122990" y="49529"/>
                </a:lnTo>
                <a:close/>
              </a:path>
              <a:path w="777875" h="212089">
                <a:moveTo>
                  <a:pt x="133606" y="49529"/>
                </a:moveTo>
                <a:lnTo>
                  <a:pt x="122990" y="49529"/>
                </a:lnTo>
                <a:lnTo>
                  <a:pt x="131526" y="64769"/>
                </a:lnTo>
                <a:lnTo>
                  <a:pt x="142603" y="64769"/>
                </a:lnTo>
                <a:lnTo>
                  <a:pt x="133606" y="49529"/>
                </a:lnTo>
                <a:close/>
              </a:path>
              <a:path w="777875" h="212089">
                <a:moveTo>
                  <a:pt x="244130" y="49529"/>
                </a:moveTo>
                <a:lnTo>
                  <a:pt x="133606" y="49529"/>
                </a:lnTo>
                <a:lnTo>
                  <a:pt x="142603" y="64769"/>
                </a:lnTo>
                <a:lnTo>
                  <a:pt x="253361" y="64769"/>
                </a:lnTo>
                <a:lnTo>
                  <a:pt x="244130" y="49529"/>
                </a:lnTo>
                <a:close/>
              </a:path>
              <a:path w="777875" h="212089">
                <a:moveTo>
                  <a:pt x="258674" y="49529"/>
                </a:moveTo>
                <a:lnTo>
                  <a:pt x="244130" y="49529"/>
                </a:lnTo>
                <a:lnTo>
                  <a:pt x="253361" y="64769"/>
                </a:lnTo>
                <a:lnTo>
                  <a:pt x="267210" y="64769"/>
                </a:lnTo>
                <a:lnTo>
                  <a:pt x="258674" y="49529"/>
                </a:lnTo>
                <a:close/>
              </a:path>
              <a:path w="777875" h="212089">
                <a:moveTo>
                  <a:pt x="305974" y="49529"/>
                </a:moveTo>
                <a:lnTo>
                  <a:pt x="258674" y="49529"/>
                </a:lnTo>
                <a:lnTo>
                  <a:pt x="267210" y="64769"/>
                </a:lnTo>
                <a:lnTo>
                  <a:pt x="314514" y="64769"/>
                </a:lnTo>
                <a:lnTo>
                  <a:pt x="305974" y="49529"/>
                </a:lnTo>
                <a:close/>
              </a:path>
              <a:path w="777875" h="212089">
                <a:moveTo>
                  <a:pt x="320281" y="49529"/>
                </a:moveTo>
                <a:lnTo>
                  <a:pt x="305974" y="49529"/>
                </a:lnTo>
                <a:lnTo>
                  <a:pt x="314514" y="64769"/>
                </a:lnTo>
                <a:lnTo>
                  <a:pt x="329511" y="64769"/>
                </a:lnTo>
                <a:lnTo>
                  <a:pt x="320281" y="49529"/>
                </a:lnTo>
                <a:close/>
              </a:path>
              <a:path w="777875" h="212089">
                <a:moveTo>
                  <a:pt x="437504" y="49529"/>
                </a:moveTo>
                <a:lnTo>
                  <a:pt x="320281" y="49529"/>
                </a:lnTo>
                <a:lnTo>
                  <a:pt x="329511" y="64769"/>
                </a:lnTo>
                <a:lnTo>
                  <a:pt x="446040" y="64769"/>
                </a:lnTo>
                <a:lnTo>
                  <a:pt x="437504" y="49529"/>
                </a:lnTo>
                <a:close/>
              </a:path>
              <a:path w="777875" h="212089">
                <a:moveTo>
                  <a:pt x="447887" y="49529"/>
                </a:moveTo>
                <a:lnTo>
                  <a:pt x="437504" y="49529"/>
                </a:lnTo>
                <a:lnTo>
                  <a:pt x="446040" y="64769"/>
                </a:lnTo>
                <a:lnTo>
                  <a:pt x="456656" y="64769"/>
                </a:lnTo>
                <a:lnTo>
                  <a:pt x="447887" y="49529"/>
                </a:lnTo>
                <a:close/>
              </a:path>
              <a:path w="777875" h="212089">
                <a:moveTo>
                  <a:pt x="569955" y="49529"/>
                </a:moveTo>
                <a:lnTo>
                  <a:pt x="447887" y="49529"/>
                </a:lnTo>
                <a:lnTo>
                  <a:pt x="456656" y="64769"/>
                </a:lnTo>
                <a:lnTo>
                  <a:pt x="578725" y="64769"/>
                </a:lnTo>
                <a:lnTo>
                  <a:pt x="569955" y="49529"/>
                </a:lnTo>
                <a:close/>
              </a:path>
              <a:path w="777875" h="212089">
                <a:moveTo>
                  <a:pt x="579186" y="49529"/>
                </a:moveTo>
                <a:lnTo>
                  <a:pt x="569955" y="49529"/>
                </a:lnTo>
                <a:lnTo>
                  <a:pt x="578725" y="64769"/>
                </a:lnTo>
                <a:lnTo>
                  <a:pt x="587951" y="64769"/>
                </a:lnTo>
                <a:lnTo>
                  <a:pt x="579186" y="49529"/>
                </a:lnTo>
                <a:close/>
              </a:path>
              <a:path w="777875" h="212089">
                <a:moveTo>
                  <a:pt x="626717" y="49529"/>
                </a:moveTo>
                <a:lnTo>
                  <a:pt x="579186" y="49529"/>
                </a:lnTo>
                <a:lnTo>
                  <a:pt x="587951" y="64769"/>
                </a:lnTo>
                <a:lnTo>
                  <a:pt x="635256" y="64769"/>
                </a:lnTo>
                <a:lnTo>
                  <a:pt x="626717" y="49529"/>
                </a:lnTo>
                <a:close/>
              </a:path>
              <a:path w="777875" h="212089">
                <a:moveTo>
                  <a:pt x="639183" y="49529"/>
                </a:moveTo>
                <a:lnTo>
                  <a:pt x="626717" y="49529"/>
                </a:lnTo>
                <a:lnTo>
                  <a:pt x="635256" y="64769"/>
                </a:lnTo>
                <a:lnTo>
                  <a:pt x="647719" y="64769"/>
                </a:lnTo>
                <a:lnTo>
                  <a:pt x="639183" y="49529"/>
                </a:lnTo>
                <a:close/>
              </a:path>
              <a:path w="777875" h="212089">
                <a:moveTo>
                  <a:pt x="768631" y="49529"/>
                </a:moveTo>
                <a:lnTo>
                  <a:pt x="639183" y="49529"/>
                </a:lnTo>
                <a:lnTo>
                  <a:pt x="647719" y="64769"/>
                </a:lnTo>
                <a:lnTo>
                  <a:pt x="777402" y="64769"/>
                </a:lnTo>
                <a:lnTo>
                  <a:pt x="768631" y="49529"/>
                </a:lnTo>
                <a:close/>
              </a:path>
              <a:path w="777875" h="212089">
                <a:moveTo>
                  <a:pt x="322013" y="0"/>
                </a:moveTo>
                <a:lnTo>
                  <a:pt x="306205" y="0"/>
                </a:lnTo>
                <a:lnTo>
                  <a:pt x="300513" y="1269"/>
                </a:lnTo>
                <a:lnTo>
                  <a:pt x="290667" y="5079"/>
                </a:lnTo>
                <a:lnTo>
                  <a:pt x="286438" y="7619"/>
                </a:lnTo>
                <a:lnTo>
                  <a:pt x="280285" y="13969"/>
                </a:lnTo>
                <a:lnTo>
                  <a:pt x="278283" y="17779"/>
                </a:lnTo>
                <a:lnTo>
                  <a:pt x="275515" y="22860"/>
                </a:lnTo>
                <a:lnTo>
                  <a:pt x="274824" y="26669"/>
                </a:lnTo>
                <a:lnTo>
                  <a:pt x="274824" y="31750"/>
                </a:lnTo>
                <a:lnTo>
                  <a:pt x="275130" y="34289"/>
                </a:lnTo>
                <a:lnTo>
                  <a:pt x="276360" y="39369"/>
                </a:lnTo>
                <a:lnTo>
                  <a:pt x="277361" y="40639"/>
                </a:lnTo>
                <a:lnTo>
                  <a:pt x="278744" y="43179"/>
                </a:lnTo>
                <a:lnTo>
                  <a:pt x="283359" y="49529"/>
                </a:lnTo>
                <a:lnTo>
                  <a:pt x="292129" y="49529"/>
                </a:lnTo>
                <a:lnTo>
                  <a:pt x="291819" y="48260"/>
                </a:lnTo>
                <a:lnTo>
                  <a:pt x="290898" y="45719"/>
                </a:lnTo>
                <a:lnTo>
                  <a:pt x="290667" y="45719"/>
                </a:lnTo>
                <a:lnTo>
                  <a:pt x="290512" y="44450"/>
                </a:lnTo>
                <a:lnTo>
                  <a:pt x="290357" y="44450"/>
                </a:lnTo>
                <a:lnTo>
                  <a:pt x="290282" y="34289"/>
                </a:lnTo>
                <a:lnTo>
                  <a:pt x="305550" y="16510"/>
                </a:lnTo>
                <a:lnTo>
                  <a:pt x="313091" y="12700"/>
                </a:lnTo>
                <a:lnTo>
                  <a:pt x="356099" y="12700"/>
                </a:lnTo>
                <a:lnTo>
                  <a:pt x="351971" y="10160"/>
                </a:lnTo>
                <a:lnTo>
                  <a:pt x="338587" y="5079"/>
                </a:lnTo>
                <a:lnTo>
                  <a:pt x="332625" y="3810"/>
                </a:lnTo>
                <a:lnTo>
                  <a:pt x="322013" y="0"/>
                </a:lnTo>
                <a:close/>
              </a:path>
              <a:path w="777875" h="212089">
                <a:moveTo>
                  <a:pt x="356099" y="12700"/>
                </a:moveTo>
                <a:lnTo>
                  <a:pt x="329432" y="12700"/>
                </a:lnTo>
                <a:lnTo>
                  <a:pt x="338357" y="15239"/>
                </a:lnTo>
                <a:lnTo>
                  <a:pt x="343278" y="16510"/>
                </a:lnTo>
                <a:lnTo>
                  <a:pt x="348663" y="19050"/>
                </a:lnTo>
                <a:lnTo>
                  <a:pt x="379122" y="35560"/>
                </a:lnTo>
                <a:lnTo>
                  <a:pt x="379122" y="26669"/>
                </a:lnTo>
                <a:lnTo>
                  <a:pt x="374507" y="22860"/>
                </a:lnTo>
                <a:lnTo>
                  <a:pt x="369392" y="19050"/>
                </a:lnTo>
                <a:lnTo>
                  <a:pt x="358164" y="13969"/>
                </a:lnTo>
                <a:lnTo>
                  <a:pt x="356099" y="12700"/>
                </a:lnTo>
                <a:close/>
              </a:path>
            </a:pathLst>
          </a:custGeom>
          <a:solidFill>
            <a:srgbClr val="000000"/>
          </a:solidFill>
        </p:spPr>
        <p:txBody>
          <a:bodyPr wrap="square" lIns="0" tIns="0" rIns="0" bIns="0" rtlCol="0"/>
          <a:lstStyle/>
          <a:p>
            <a:endParaRPr sz="1800"/>
          </a:p>
        </p:txBody>
      </p:sp>
      <p:pic>
        <p:nvPicPr>
          <p:cNvPr id="11" name="object 11"/>
          <p:cNvPicPr/>
          <p:nvPr/>
        </p:nvPicPr>
        <p:blipFill>
          <a:blip r:embed="rId5" cstate="print"/>
          <a:stretch>
            <a:fillRect/>
          </a:stretch>
        </p:blipFill>
        <p:spPr>
          <a:xfrm>
            <a:off x="3265044" y="2536070"/>
            <a:ext cx="75713" cy="2137254"/>
          </a:xfrm>
          <a:prstGeom prst="rect">
            <a:avLst/>
          </a:prstGeom>
        </p:spPr>
      </p:pic>
      <p:sp>
        <p:nvSpPr>
          <p:cNvPr id="12" name="object 12"/>
          <p:cNvSpPr/>
          <p:nvPr/>
        </p:nvSpPr>
        <p:spPr>
          <a:xfrm>
            <a:off x="5645900" y="2244298"/>
            <a:ext cx="408454" cy="184337"/>
          </a:xfrm>
          <a:custGeom>
            <a:avLst/>
            <a:gdLst/>
            <a:ahLst/>
            <a:cxnLst/>
            <a:rect l="l" t="t" r="r" b="b"/>
            <a:pathLst>
              <a:path w="462914" h="208914">
                <a:moveTo>
                  <a:pt x="67590" y="162615"/>
                </a:moveTo>
                <a:lnTo>
                  <a:pt x="57931" y="165155"/>
                </a:lnTo>
                <a:lnTo>
                  <a:pt x="54716" y="166425"/>
                </a:lnTo>
                <a:lnTo>
                  <a:pt x="52099" y="167695"/>
                </a:lnTo>
                <a:lnTo>
                  <a:pt x="51045" y="167695"/>
                </a:lnTo>
                <a:lnTo>
                  <a:pt x="50238" y="168965"/>
                </a:lnTo>
                <a:lnTo>
                  <a:pt x="47927" y="170235"/>
                </a:lnTo>
                <a:lnTo>
                  <a:pt x="46167" y="172775"/>
                </a:lnTo>
                <a:lnTo>
                  <a:pt x="43751" y="177855"/>
                </a:lnTo>
                <a:lnTo>
                  <a:pt x="43149" y="180395"/>
                </a:lnTo>
                <a:lnTo>
                  <a:pt x="43149" y="186745"/>
                </a:lnTo>
                <a:lnTo>
                  <a:pt x="61931" y="208335"/>
                </a:lnTo>
                <a:lnTo>
                  <a:pt x="80413" y="208335"/>
                </a:lnTo>
                <a:lnTo>
                  <a:pt x="81619" y="207065"/>
                </a:lnTo>
                <a:lnTo>
                  <a:pt x="84888" y="207065"/>
                </a:lnTo>
                <a:lnTo>
                  <a:pt x="85190" y="205795"/>
                </a:lnTo>
                <a:lnTo>
                  <a:pt x="85392" y="205795"/>
                </a:lnTo>
                <a:lnTo>
                  <a:pt x="80848" y="196905"/>
                </a:lnTo>
                <a:lnTo>
                  <a:pt x="58536" y="196905"/>
                </a:lnTo>
                <a:lnTo>
                  <a:pt x="56123" y="195635"/>
                </a:lnTo>
                <a:lnTo>
                  <a:pt x="55065" y="195635"/>
                </a:lnTo>
                <a:lnTo>
                  <a:pt x="54161" y="194365"/>
                </a:lnTo>
                <a:lnTo>
                  <a:pt x="53355" y="194365"/>
                </a:lnTo>
                <a:lnTo>
                  <a:pt x="52725" y="193095"/>
                </a:lnTo>
                <a:lnTo>
                  <a:pt x="51822" y="190555"/>
                </a:lnTo>
                <a:lnTo>
                  <a:pt x="51598" y="190555"/>
                </a:lnTo>
                <a:lnTo>
                  <a:pt x="51598" y="188015"/>
                </a:lnTo>
                <a:lnTo>
                  <a:pt x="51771" y="186745"/>
                </a:lnTo>
                <a:lnTo>
                  <a:pt x="52477" y="184205"/>
                </a:lnTo>
                <a:lnTo>
                  <a:pt x="53052" y="182935"/>
                </a:lnTo>
                <a:lnTo>
                  <a:pt x="53859" y="182935"/>
                </a:lnTo>
                <a:lnTo>
                  <a:pt x="54561" y="181665"/>
                </a:lnTo>
                <a:lnTo>
                  <a:pt x="55519" y="180395"/>
                </a:lnTo>
                <a:lnTo>
                  <a:pt x="57931" y="179125"/>
                </a:lnTo>
                <a:lnTo>
                  <a:pt x="59292" y="179125"/>
                </a:lnTo>
                <a:lnTo>
                  <a:pt x="60801" y="177855"/>
                </a:lnTo>
                <a:lnTo>
                  <a:pt x="69552" y="175315"/>
                </a:lnTo>
                <a:lnTo>
                  <a:pt x="71309" y="175315"/>
                </a:lnTo>
                <a:lnTo>
                  <a:pt x="72918" y="174045"/>
                </a:lnTo>
                <a:lnTo>
                  <a:pt x="78149" y="174045"/>
                </a:lnTo>
                <a:lnTo>
                  <a:pt x="67590" y="162615"/>
                </a:lnTo>
                <a:close/>
              </a:path>
              <a:path w="462914" h="208914">
                <a:moveTo>
                  <a:pt x="78901" y="193095"/>
                </a:moveTo>
                <a:lnTo>
                  <a:pt x="76993" y="194365"/>
                </a:lnTo>
                <a:lnTo>
                  <a:pt x="75283" y="194365"/>
                </a:lnTo>
                <a:lnTo>
                  <a:pt x="72266" y="195635"/>
                </a:lnTo>
                <a:lnTo>
                  <a:pt x="70905" y="196905"/>
                </a:lnTo>
                <a:lnTo>
                  <a:pt x="80848" y="196905"/>
                </a:lnTo>
                <a:lnTo>
                  <a:pt x="78901" y="193095"/>
                </a:lnTo>
                <a:close/>
              </a:path>
              <a:path w="462914" h="208914">
                <a:moveTo>
                  <a:pt x="76338" y="119435"/>
                </a:moveTo>
                <a:lnTo>
                  <a:pt x="64724" y="119435"/>
                </a:lnTo>
                <a:lnTo>
                  <a:pt x="64724" y="158805"/>
                </a:lnTo>
                <a:lnTo>
                  <a:pt x="76338" y="166425"/>
                </a:lnTo>
                <a:lnTo>
                  <a:pt x="76338" y="119435"/>
                </a:lnTo>
                <a:close/>
              </a:path>
              <a:path w="462914" h="208914">
                <a:moveTo>
                  <a:pt x="197287" y="97845"/>
                </a:moveTo>
                <a:lnTo>
                  <a:pt x="150267" y="97845"/>
                </a:lnTo>
                <a:lnTo>
                  <a:pt x="150267" y="116895"/>
                </a:lnTo>
                <a:lnTo>
                  <a:pt x="148756" y="119435"/>
                </a:lnTo>
                <a:lnTo>
                  <a:pt x="146998" y="121975"/>
                </a:lnTo>
                <a:lnTo>
                  <a:pt x="143031" y="124479"/>
                </a:lnTo>
                <a:lnTo>
                  <a:pt x="143449" y="127055"/>
                </a:lnTo>
                <a:lnTo>
                  <a:pt x="172544" y="160075"/>
                </a:lnTo>
                <a:lnTo>
                  <a:pt x="177419" y="161345"/>
                </a:lnTo>
                <a:lnTo>
                  <a:pt x="186372" y="161345"/>
                </a:lnTo>
                <a:lnTo>
                  <a:pt x="205048" y="149915"/>
                </a:lnTo>
                <a:lnTo>
                  <a:pt x="174153" y="149915"/>
                </a:lnTo>
                <a:lnTo>
                  <a:pt x="170733" y="148645"/>
                </a:lnTo>
                <a:lnTo>
                  <a:pt x="152528" y="125785"/>
                </a:lnTo>
                <a:lnTo>
                  <a:pt x="152528" y="118165"/>
                </a:lnTo>
                <a:lnTo>
                  <a:pt x="153609" y="114355"/>
                </a:lnTo>
                <a:lnTo>
                  <a:pt x="157935" y="109275"/>
                </a:lnTo>
                <a:lnTo>
                  <a:pt x="161179" y="106735"/>
                </a:lnTo>
                <a:lnTo>
                  <a:pt x="165502" y="105465"/>
                </a:lnTo>
                <a:lnTo>
                  <a:pt x="168722" y="104195"/>
                </a:lnTo>
                <a:lnTo>
                  <a:pt x="172217" y="102925"/>
                </a:lnTo>
                <a:lnTo>
                  <a:pt x="179759" y="101655"/>
                </a:lnTo>
                <a:lnTo>
                  <a:pt x="183909" y="101655"/>
                </a:lnTo>
                <a:lnTo>
                  <a:pt x="188434" y="100385"/>
                </a:lnTo>
                <a:lnTo>
                  <a:pt x="200783" y="100385"/>
                </a:lnTo>
                <a:lnTo>
                  <a:pt x="199199" y="99115"/>
                </a:lnTo>
                <a:lnTo>
                  <a:pt x="197287" y="97845"/>
                </a:lnTo>
                <a:close/>
              </a:path>
              <a:path w="462914" h="208914">
                <a:moveTo>
                  <a:pt x="200783" y="100385"/>
                </a:moveTo>
                <a:lnTo>
                  <a:pt x="188434" y="100385"/>
                </a:lnTo>
                <a:lnTo>
                  <a:pt x="188434" y="101655"/>
                </a:lnTo>
                <a:lnTo>
                  <a:pt x="192838" y="101655"/>
                </a:lnTo>
                <a:lnTo>
                  <a:pt x="196556" y="104195"/>
                </a:lnTo>
                <a:lnTo>
                  <a:pt x="198140" y="105465"/>
                </a:lnTo>
                <a:lnTo>
                  <a:pt x="199447" y="108005"/>
                </a:lnTo>
                <a:lnTo>
                  <a:pt x="200858" y="109275"/>
                </a:lnTo>
                <a:lnTo>
                  <a:pt x="201913" y="111815"/>
                </a:lnTo>
                <a:lnTo>
                  <a:pt x="203320" y="116895"/>
                </a:lnTo>
                <a:lnTo>
                  <a:pt x="203673" y="119435"/>
                </a:lnTo>
                <a:lnTo>
                  <a:pt x="203673" y="125785"/>
                </a:lnTo>
                <a:lnTo>
                  <a:pt x="180990" y="149915"/>
                </a:lnTo>
                <a:lnTo>
                  <a:pt x="205048" y="149915"/>
                </a:lnTo>
                <a:lnTo>
                  <a:pt x="207194" y="147375"/>
                </a:lnTo>
                <a:lnTo>
                  <a:pt x="209631" y="143565"/>
                </a:lnTo>
                <a:lnTo>
                  <a:pt x="212951" y="135945"/>
                </a:lnTo>
                <a:lnTo>
                  <a:pt x="213782" y="130865"/>
                </a:lnTo>
                <a:lnTo>
                  <a:pt x="213656" y="121975"/>
                </a:lnTo>
                <a:lnTo>
                  <a:pt x="213530" y="120705"/>
                </a:lnTo>
                <a:lnTo>
                  <a:pt x="212525" y="115625"/>
                </a:lnTo>
                <a:lnTo>
                  <a:pt x="211720" y="114355"/>
                </a:lnTo>
                <a:lnTo>
                  <a:pt x="209303" y="109275"/>
                </a:lnTo>
                <a:lnTo>
                  <a:pt x="207392" y="106735"/>
                </a:lnTo>
                <a:lnTo>
                  <a:pt x="202366" y="101655"/>
                </a:lnTo>
                <a:lnTo>
                  <a:pt x="200783" y="100385"/>
                </a:lnTo>
                <a:close/>
              </a:path>
              <a:path w="462914" h="208914">
                <a:moveTo>
                  <a:pt x="112702" y="58475"/>
                </a:moveTo>
                <a:lnTo>
                  <a:pt x="102593" y="58475"/>
                </a:lnTo>
                <a:lnTo>
                  <a:pt x="102442" y="105465"/>
                </a:lnTo>
                <a:lnTo>
                  <a:pt x="103244" y="109275"/>
                </a:lnTo>
                <a:lnTo>
                  <a:pt x="106462" y="116895"/>
                </a:lnTo>
                <a:lnTo>
                  <a:pt x="108828" y="120705"/>
                </a:lnTo>
                <a:lnTo>
                  <a:pt x="111945" y="123245"/>
                </a:lnTo>
                <a:lnTo>
                  <a:pt x="114562" y="125785"/>
                </a:lnTo>
                <a:lnTo>
                  <a:pt x="117125" y="128325"/>
                </a:lnTo>
                <a:lnTo>
                  <a:pt x="122154" y="130865"/>
                </a:lnTo>
                <a:lnTo>
                  <a:pt x="130399" y="130865"/>
                </a:lnTo>
                <a:lnTo>
                  <a:pt x="134226" y="129595"/>
                </a:lnTo>
                <a:lnTo>
                  <a:pt x="136184" y="129595"/>
                </a:lnTo>
                <a:lnTo>
                  <a:pt x="138197" y="128325"/>
                </a:lnTo>
                <a:lnTo>
                  <a:pt x="140713" y="127055"/>
                </a:lnTo>
                <a:lnTo>
                  <a:pt x="142974" y="124515"/>
                </a:lnTo>
                <a:lnTo>
                  <a:pt x="142420" y="120705"/>
                </a:lnTo>
                <a:lnTo>
                  <a:pt x="119315" y="120705"/>
                </a:lnTo>
                <a:lnTo>
                  <a:pt x="117403" y="119435"/>
                </a:lnTo>
                <a:lnTo>
                  <a:pt x="113756" y="69905"/>
                </a:lnTo>
                <a:lnTo>
                  <a:pt x="121886" y="69905"/>
                </a:lnTo>
                <a:lnTo>
                  <a:pt x="112702" y="58475"/>
                </a:lnTo>
                <a:close/>
              </a:path>
              <a:path w="462914" h="208914">
                <a:moveTo>
                  <a:pt x="34397" y="58475"/>
                </a:moveTo>
                <a:lnTo>
                  <a:pt x="23083" y="58475"/>
                </a:lnTo>
                <a:lnTo>
                  <a:pt x="23083" y="99115"/>
                </a:lnTo>
                <a:lnTo>
                  <a:pt x="45111" y="124515"/>
                </a:lnTo>
                <a:lnTo>
                  <a:pt x="47574" y="125785"/>
                </a:lnTo>
                <a:lnTo>
                  <a:pt x="51973" y="125785"/>
                </a:lnTo>
                <a:lnTo>
                  <a:pt x="54687" y="124515"/>
                </a:lnTo>
                <a:lnTo>
                  <a:pt x="58085" y="124515"/>
                </a:lnTo>
                <a:lnTo>
                  <a:pt x="58687" y="123245"/>
                </a:lnTo>
                <a:lnTo>
                  <a:pt x="60250" y="123245"/>
                </a:lnTo>
                <a:lnTo>
                  <a:pt x="61103" y="121975"/>
                </a:lnTo>
                <a:lnTo>
                  <a:pt x="63364" y="120705"/>
                </a:lnTo>
                <a:lnTo>
                  <a:pt x="64019" y="120705"/>
                </a:lnTo>
                <a:lnTo>
                  <a:pt x="64724" y="119435"/>
                </a:lnTo>
                <a:lnTo>
                  <a:pt x="76338" y="119435"/>
                </a:lnTo>
                <a:lnTo>
                  <a:pt x="76338" y="114355"/>
                </a:lnTo>
                <a:lnTo>
                  <a:pt x="40935" y="114355"/>
                </a:lnTo>
                <a:lnTo>
                  <a:pt x="38422" y="113085"/>
                </a:lnTo>
                <a:lnTo>
                  <a:pt x="35204" y="106735"/>
                </a:lnTo>
                <a:lnTo>
                  <a:pt x="34397" y="101655"/>
                </a:lnTo>
                <a:lnTo>
                  <a:pt x="34397" y="58475"/>
                </a:lnTo>
                <a:close/>
              </a:path>
              <a:path w="462914" h="208914">
                <a:moveTo>
                  <a:pt x="146111" y="100053"/>
                </a:moveTo>
                <a:lnTo>
                  <a:pt x="145562" y="100385"/>
                </a:lnTo>
                <a:lnTo>
                  <a:pt x="143097" y="105367"/>
                </a:lnTo>
                <a:lnTo>
                  <a:pt x="144230" y="106735"/>
                </a:lnTo>
                <a:lnTo>
                  <a:pt x="143024" y="109275"/>
                </a:lnTo>
                <a:lnTo>
                  <a:pt x="142420" y="109820"/>
                </a:lnTo>
                <a:lnTo>
                  <a:pt x="142420" y="120705"/>
                </a:lnTo>
                <a:lnTo>
                  <a:pt x="143031" y="124479"/>
                </a:lnTo>
                <a:lnTo>
                  <a:pt x="146998" y="121975"/>
                </a:lnTo>
                <a:lnTo>
                  <a:pt x="148756" y="119435"/>
                </a:lnTo>
                <a:lnTo>
                  <a:pt x="150267" y="116895"/>
                </a:lnTo>
                <a:lnTo>
                  <a:pt x="150267" y="101655"/>
                </a:lnTo>
                <a:lnTo>
                  <a:pt x="147398" y="101655"/>
                </a:lnTo>
                <a:lnTo>
                  <a:pt x="146111" y="100053"/>
                </a:lnTo>
                <a:close/>
              </a:path>
              <a:path w="462914" h="208914">
                <a:moveTo>
                  <a:pt x="142420" y="109820"/>
                </a:moveTo>
                <a:lnTo>
                  <a:pt x="141616" y="110545"/>
                </a:lnTo>
                <a:lnTo>
                  <a:pt x="138398" y="114355"/>
                </a:lnTo>
                <a:lnTo>
                  <a:pt x="136537" y="115625"/>
                </a:lnTo>
                <a:lnTo>
                  <a:pt x="134424" y="116895"/>
                </a:lnTo>
                <a:lnTo>
                  <a:pt x="133117" y="118165"/>
                </a:lnTo>
                <a:lnTo>
                  <a:pt x="131734" y="118165"/>
                </a:lnTo>
                <a:lnTo>
                  <a:pt x="128818" y="119435"/>
                </a:lnTo>
                <a:lnTo>
                  <a:pt x="127382" y="120705"/>
                </a:lnTo>
                <a:lnTo>
                  <a:pt x="142420" y="120705"/>
                </a:lnTo>
                <a:lnTo>
                  <a:pt x="142420" y="109820"/>
                </a:lnTo>
                <a:close/>
              </a:path>
              <a:path w="462914" h="208914">
                <a:moveTo>
                  <a:pt x="76338" y="58475"/>
                </a:moveTo>
                <a:lnTo>
                  <a:pt x="65026" y="58475"/>
                </a:lnTo>
                <a:lnTo>
                  <a:pt x="65026" y="104195"/>
                </a:lnTo>
                <a:lnTo>
                  <a:pt x="64220" y="105465"/>
                </a:lnTo>
                <a:lnTo>
                  <a:pt x="61682" y="106735"/>
                </a:lnTo>
                <a:lnTo>
                  <a:pt x="60750" y="108005"/>
                </a:lnTo>
                <a:lnTo>
                  <a:pt x="59443" y="108005"/>
                </a:lnTo>
                <a:lnTo>
                  <a:pt x="59141" y="109275"/>
                </a:lnTo>
                <a:lnTo>
                  <a:pt x="57330" y="109275"/>
                </a:lnTo>
                <a:lnTo>
                  <a:pt x="56725" y="110545"/>
                </a:lnTo>
                <a:lnTo>
                  <a:pt x="54914" y="110545"/>
                </a:lnTo>
                <a:lnTo>
                  <a:pt x="54312" y="111815"/>
                </a:lnTo>
                <a:lnTo>
                  <a:pt x="52301" y="111815"/>
                </a:lnTo>
                <a:lnTo>
                  <a:pt x="50464" y="113085"/>
                </a:lnTo>
                <a:lnTo>
                  <a:pt x="47146" y="114355"/>
                </a:lnTo>
                <a:lnTo>
                  <a:pt x="76338" y="114355"/>
                </a:lnTo>
                <a:lnTo>
                  <a:pt x="76338" y="58475"/>
                </a:lnTo>
                <a:close/>
              </a:path>
              <a:path w="462914" h="208914">
                <a:moveTo>
                  <a:pt x="143097" y="105367"/>
                </a:moveTo>
                <a:lnTo>
                  <a:pt x="142420" y="106735"/>
                </a:lnTo>
                <a:lnTo>
                  <a:pt x="142420" y="109820"/>
                </a:lnTo>
                <a:lnTo>
                  <a:pt x="143024" y="109275"/>
                </a:lnTo>
                <a:lnTo>
                  <a:pt x="144230" y="106735"/>
                </a:lnTo>
                <a:lnTo>
                  <a:pt x="143097" y="105367"/>
                </a:lnTo>
                <a:close/>
              </a:path>
              <a:path w="462914" h="208914">
                <a:moveTo>
                  <a:pt x="121886" y="69905"/>
                </a:moveTo>
                <a:lnTo>
                  <a:pt x="113756" y="69905"/>
                </a:lnTo>
                <a:lnTo>
                  <a:pt x="143097" y="105367"/>
                </a:lnTo>
                <a:lnTo>
                  <a:pt x="145562" y="100385"/>
                </a:lnTo>
                <a:lnTo>
                  <a:pt x="146111" y="100053"/>
                </a:lnTo>
                <a:lnTo>
                  <a:pt x="121886" y="69905"/>
                </a:lnTo>
                <a:close/>
              </a:path>
              <a:path w="462914" h="208914">
                <a:moveTo>
                  <a:pt x="200202" y="58475"/>
                </a:moveTo>
                <a:lnTo>
                  <a:pt x="190699" y="58475"/>
                </a:lnTo>
                <a:lnTo>
                  <a:pt x="191502" y="61015"/>
                </a:lnTo>
                <a:lnTo>
                  <a:pt x="192131" y="63555"/>
                </a:lnTo>
                <a:lnTo>
                  <a:pt x="193039" y="68635"/>
                </a:lnTo>
                <a:lnTo>
                  <a:pt x="193151" y="69905"/>
                </a:lnTo>
                <a:lnTo>
                  <a:pt x="193262" y="76255"/>
                </a:lnTo>
                <a:lnTo>
                  <a:pt x="192885" y="78795"/>
                </a:lnTo>
                <a:lnTo>
                  <a:pt x="191376" y="82605"/>
                </a:lnTo>
                <a:lnTo>
                  <a:pt x="190296" y="85145"/>
                </a:lnTo>
                <a:lnTo>
                  <a:pt x="187779" y="87685"/>
                </a:lnTo>
                <a:lnTo>
                  <a:pt x="186523" y="87685"/>
                </a:lnTo>
                <a:lnTo>
                  <a:pt x="183708" y="88955"/>
                </a:lnTo>
                <a:lnTo>
                  <a:pt x="180439" y="88955"/>
                </a:lnTo>
                <a:lnTo>
                  <a:pt x="171467" y="90225"/>
                </a:lnTo>
                <a:lnTo>
                  <a:pt x="163713" y="91495"/>
                </a:lnTo>
                <a:lnTo>
                  <a:pt x="157174" y="92765"/>
                </a:lnTo>
                <a:lnTo>
                  <a:pt x="151851" y="96575"/>
                </a:lnTo>
                <a:lnTo>
                  <a:pt x="146111" y="100053"/>
                </a:lnTo>
                <a:lnTo>
                  <a:pt x="147398" y="101655"/>
                </a:lnTo>
                <a:lnTo>
                  <a:pt x="150267" y="97845"/>
                </a:lnTo>
                <a:lnTo>
                  <a:pt x="197287" y="97845"/>
                </a:lnTo>
                <a:lnTo>
                  <a:pt x="195375" y="96575"/>
                </a:lnTo>
                <a:lnTo>
                  <a:pt x="198090" y="92765"/>
                </a:lnTo>
                <a:lnTo>
                  <a:pt x="198695" y="92765"/>
                </a:lnTo>
                <a:lnTo>
                  <a:pt x="198997" y="91495"/>
                </a:lnTo>
                <a:lnTo>
                  <a:pt x="199346" y="91495"/>
                </a:lnTo>
                <a:lnTo>
                  <a:pt x="200153" y="90225"/>
                </a:lnTo>
                <a:lnTo>
                  <a:pt x="200552" y="90225"/>
                </a:lnTo>
                <a:lnTo>
                  <a:pt x="202064" y="86415"/>
                </a:lnTo>
                <a:lnTo>
                  <a:pt x="202943" y="85145"/>
                </a:lnTo>
                <a:lnTo>
                  <a:pt x="204250" y="81335"/>
                </a:lnTo>
                <a:lnTo>
                  <a:pt x="204577" y="78795"/>
                </a:lnTo>
                <a:lnTo>
                  <a:pt x="204577" y="73715"/>
                </a:lnTo>
                <a:lnTo>
                  <a:pt x="204203" y="69905"/>
                </a:lnTo>
                <a:lnTo>
                  <a:pt x="202690" y="63555"/>
                </a:lnTo>
                <a:lnTo>
                  <a:pt x="201611" y="61015"/>
                </a:lnTo>
                <a:lnTo>
                  <a:pt x="200202" y="58475"/>
                </a:lnTo>
                <a:close/>
              </a:path>
              <a:path w="462914" h="208914">
                <a:moveTo>
                  <a:pt x="150267" y="97845"/>
                </a:moveTo>
                <a:lnTo>
                  <a:pt x="147398" y="101655"/>
                </a:lnTo>
                <a:lnTo>
                  <a:pt x="150267" y="101655"/>
                </a:lnTo>
                <a:lnTo>
                  <a:pt x="150267" y="97845"/>
                </a:lnTo>
                <a:close/>
              </a:path>
              <a:path w="462914" h="208914">
                <a:moveTo>
                  <a:pt x="79056" y="44505"/>
                </a:moveTo>
                <a:lnTo>
                  <a:pt x="0" y="44505"/>
                </a:lnTo>
                <a:lnTo>
                  <a:pt x="5580" y="58475"/>
                </a:lnTo>
                <a:lnTo>
                  <a:pt x="84938" y="58475"/>
                </a:lnTo>
                <a:lnTo>
                  <a:pt x="79056" y="44505"/>
                </a:lnTo>
                <a:close/>
              </a:path>
              <a:path w="462914" h="208914">
                <a:moveTo>
                  <a:pt x="85089" y="44505"/>
                </a:moveTo>
                <a:lnTo>
                  <a:pt x="79056" y="44505"/>
                </a:lnTo>
                <a:lnTo>
                  <a:pt x="84938" y="58475"/>
                </a:lnTo>
                <a:lnTo>
                  <a:pt x="90672" y="58475"/>
                </a:lnTo>
                <a:lnTo>
                  <a:pt x="85089" y="44505"/>
                </a:lnTo>
                <a:close/>
              </a:path>
              <a:path w="462914" h="208914">
                <a:moveTo>
                  <a:pt x="125521" y="44505"/>
                </a:moveTo>
                <a:lnTo>
                  <a:pt x="85089" y="44505"/>
                </a:lnTo>
                <a:lnTo>
                  <a:pt x="90672" y="58475"/>
                </a:lnTo>
                <a:lnTo>
                  <a:pt x="131104" y="58475"/>
                </a:lnTo>
                <a:lnTo>
                  <a:pt x="125521" y="44505"/>
                </a:lnTo>
                <a:close/>
              </a:path>
              <a:path w="462914" h="208914">
                <a:moveTo>
                  <a:pt x="134575" y="44505"/>
                </a:moveTo>
                <a:lnTo>
                  <a:pt x="125521" y="44505"/>
                </a:lnTo>
                <a:lnTo>
                  <a:pt x="131104" y="58475"/>
                </a:lnTo>
                <a:lnTo>
                  <a:pt x="140458" y="58475"/>
                </a:lnTo>
                <a:lnTo>
                  <a:pt x="134575" y="44505"/>
                </a:lnTo>
                <a:close/>
              </a:path>
              <a:path w="462914" h="208914">
                <a:moveTo>
                  <a:pt x="217401" y="44505"/>
                </a:moveTo>
                <a:lnTo>
                  <a:pt x="134575" y="44505"/>
                </a:lnTo>
                <a:lnTo>
                  <a:pt x="140458" y="58475"/>
                </a:lnTo>
                <a:lnTo>
                  <a:pt x="223135" y="58475"/>
                </a:lnTo>
                <a:lnTo>
                  <a:pt x="217401" y="44505"/>
                </a:lnTo>
                <a:close/>
              </a:path>
              <a:path w="462914" h="208914">
                <a:moveTo>
                  <a:pt x="342623" y="94294"/>
                </a:moveTo>
                <a:lnTo>
                  <a:pt x="338853" y="97085"/>
                </a:lnTo>
                <a:lnTo>
                  <a:pt x="338249" y="97858"/>
                </a:lnTo>
                <a:lnTo>
                  <a:pt x="337845" y="98668"/>
                </a:lnTo>
                <a:lnTo>
                  <a:pt x="337442" y="100374"/>
                </a:lnTo>
                <a:lnTo>
                  <a:pt x="337394" y="104245"/>
                </a:lnTo>
                <a:lnTo>
                  <a:pt x="338047" y="106606"/>
                </a:lnTo>
                <a:lnTo>
                  <a:pt x="340829" y="113032"/>
                </a:lnTo>
                <a:lnTo>
                  <a:pt x="343155" y="117096"/>
                </a:lnTo>
                <a:lnTo>
                  <a:pt x="346094" y="121470"/>
                </a:lnTo>
                <a:lnTo>
                  <a:pt x="348606" y="125341"/>
                </a:lnTo>
                <a:lnTo>
                  <a:pt x="372169" y="158152"/>
                </a:lnTo>
                <a:lnTo>
                  <a:pt x="378079" y="166063"/>
                </a:lnTo>
                <a:lnTo>
                  <a:pt x="383357" y="159562"/>
                </a:lnTo>
                <a:lnTo>
                  <a:pt x="368575" y="141213"/>
                </a:lnTo>
                <a:lnTo>
                  <a:pt x="365555" y="137497"/>
                </a:lnTo>
                <a:lnTo>
                  <a:pt x="363293" y="134593"/>
                </a:lnTo>
                <a:lnTo>
                  <a:pt x="360273" y="130409"/>
                </a:lnTo>
                <a:lnTo>
                  <a:pt x="359420" y="129287"/>
                </a:lnTo>
                <a:lnTo>
                  <a:pt x="359219" y="129132"/>
                </a:lnTo>
                <a:lnTo>
                  <a:pt x="353484" y="121236"/>
                </a:lnTo>
                <a:lnTo>
                  <a:pt x="353538" y="120463"/>
                </a:lnTo>
                <a:lnTo>
                  <a:pt x="354316" y="119264"/>
                </a:lnTo>
                <a:lnTo>
                  <a:pt x="354492" y="119070"/>
                </a:lnTo>
                <a:lnTo>
                  <a:pt x="354693" y="118915"/>
                </a:lnTo>
                <a:lnTo>
                  <a:pt x="354891" y="118605"/>
                </a:lnTo>
                <a:lnTo>
                  <a:pt x="355373" y="118216"/>
                </a:lnTo>
                <a:lnTo>
                  <a:pt x="359219" y="115895"/>
                </a:lnTo>
                <a:lnTo>
                  <a:pt x="360025" y="115275"/>
                </a:lnTo>
                <a:lnTo>
                  <a:pt x="360803" y="114580"/>
                </a:lnTo>
                <a:lnTo>
                  <a:pt x="362311" y="113032"/>
                </a:lnTo>
                <a:lnTo>
                  <a:pt x="363042" y="112100"/>
                </a:lnTo>
                <a:lnTo>
                  <a:pt x="363744" y="111017"/>
                </a:lnTo>
                <a:lnTo>
                  <a:pt x="367668" y="106142"/>
                </a:lnTo>
                <a:lnTo>
                  <a:pt x="415792" y="106142"/>
                </a:lnTo>
                <a:lnTo>
                  <a:pt x="415792" y="105677"/>
                </a:lnTo>
                <a:lnTo>
                  <a:pt x="384768" y="105677"/>
                </a:lnTo>
                <a:lnTo>
                  <a:pt x="383104" y="105444"/>
                </a:lnTo>
                <a:lnTo>
                  <a:pt x="379688" y="104514"/>
                </a:lnTo>
                <a:lnTo>
                  <a:pt x="377878" y="103741"/>
                </a:lnTo>
                <a:lnTo>
                  <a:pt x="375965" y="102657"/>
                </a:lnTo>
                <a:lnTo>
                  <a:pt x="373174" y="100954"/>
                </a:lnTo>
                <a:lnTo>
                  <a:pt x="354643" y="100954"/>
                </a:lnTo>
                <a:lnTo>
                  <a:pt x="354239" y="100799"/>
                </a:lnTo>
                <a:lnTo>
                  <a:pt x="348357" y="97779"/>
                </a:lnTo>
                <a:lnTo>
                  <a:pt x="347450" y="97005"/>
                </a:lnTo>
                <a:lnTo>
                  <a:pt x="346673" y="96426"/>
                </a:lnTo>
                <a:lnTo>
                  <a:pt x="345362" y="95651"/>
                </a:lnTo>
                <a:lnTo>
                  <a:pt x="344836" y="95382"/>
                </a:lnTo>
                <a:lnTo>
                  <a:pt x="343681" y="94917"/>
                </a:lnTo>
                <a:lnTo>
                  <a:pt x="343076" y="94607"/>
                </a:lnTo>
                <a:lnTo>
                  <a:pt x="342825" y="94449"/>
                </a:lnTo>
                <a:lnTo>
                  <a:pt x="342623" y="94294"/>
                </a:lnTo>
                <a:close/>
              </a:path>
              <a:path w="462914" h="208914">
                <a:moveTo>
                  <a:pt x="415792" y="113807"/>
                </a:moveTo>
                <a:lnTo>
                  <a:pt x="404180" y="113807"/>
                </a:lnTo>
                <a:lnTo>
                  <a:pt x="404027" y="157935"/>
                </a:lnTo>
                <a:lnTo>
                  <a:pt x="415792" y="166063"/>
                </a:lnTo>
                <a:lnTo>
                  <a:pt x="415792" y="113807"/>
                </a:lnTo>
                <a:close/>
              </a:path>
              <a:path w="462914" h="208914">
                <a:moveTo>
                  <a:pt x="415792" y="106142"/>
                </a:moveTo>
                <a:lnTo>
                  <a:pt x="367668" y="106142"/>
                </a:lnTo>
                <a:lnTo>
                  <a:pt x="369176" y="108154"/>
                </a:lnTo>
                <a:lnTo>
                  <a:pt x="387734" y="118681"/>
                </a:lnTo>
                <a:lnTo>
                  <a:pt x="390550" y="118681"/>
                </a:lnTo>
                <a:lnTo>
                  <a:pt x="401011" y="115430"/>
                </a:lnTo>
                <a:lnTo>
                  <a:pt x="401814" y="115120"/>
                </a:lnTo>
                <a:lnTo>
                  <a:pt x="402443" y="114851"/>
                </a:lnTo>
                <a:lnTo>
                  <a:pt x="403348" y="114386"/>
                </a:lnTo>
                <a:lnTo>
                  <a:pt x="403776" y="114115"/>
                </a:lnTo>
                <a:lnTo>
                  <a:pt x="404180" y="113807"/>
                </a:lnTo>
                <a:lnTo>
                  <a:pt x="415792" y="113807"/>
                </a:lnTo>
                <a:lnTo>
                  <a:pt x="415792" y="106142"/>
                </a:lnTo>
                <a:close/>
              </a:path>
              <a:path w="462914" h="208914">
                <a:moveTo>
                  <a:pt x="415792" y="58060"/>
                </a:moveTo>
                <a:lnTo>
                  <a:pt x="404482" y="58060"/>
                </a:lnTo>
                <a:lnTo>
                  <a:pt x="404482" y="97085"/>
                </a:lnTo>
                <a:lnTo>
                  <a:pt x="403373" y="98168"/>
                </a:lnTo>
                <a:lnTo>
                  <a:pt x="402066" y="99251"/>
                </a:lnTo>
                <a:lnTo>
                  <a:pt x="399049" y="101419"/>
                </a:lnTo>
                <a:lnTo>
                  <a:pt x="397339" y="102348"/>
                </a:lnTo>
                <a:lnTo>
                  <a:pt x="395427" y="103121"/>
                </a:lnTo>
                <a:lnTo>
                  <a:pt x="394322" y="103741"/>
                </a:lnTo>
                <a:lnTo>
                  <a:pt x="388637" y="105677"/>
                </a:lnTo>
                <a:lnTo>
                  <a:pt x="415792" y="105677"/>
                </a:lnTo>
                <a:lnTo>
                  <a:pt x="415792" y="58060"/>
                </a:lnTo>
                <a:close/>
              </a:path>
              <a:path w="462914" h="208914">
                <a:moveTo>
                  <a:pt x="367971" y="58060"/>
                </a:moveTo>
                <a:lnTo>
                  <a:pt x="356353" y="58060"/>
                </a:lnTo>
                <a:lnTo>
                  <a:pt x="356201" y="83844"/>
                </a:lnTo>
                <a:lnTo>
                  <a:pt x="355935" y="94294"/>
                </a:lnTo>
                <a:lnTo>
                  <a:pt x="354643" y="100954"/>
                </a:lnTo>
                <a:lnTo>
                  <a:pt x="373174" y="100954"/>
                </a:lnTo>
                <a:lnTo>
                  <a:pt x="367971" y="97779"/>
                </a:lnTo>
                <a:lnTo>
                  <a:pt x="367971" y="58060"/>
                </a:lnTo>
                <a:close/>
              </a:path>
              <a:path w="462914" h="208914">
                <a:moveTo>
                  <a:pt x="424091" y="44128"/>
                </a:moveTo>
                <a:lnTo>
                  <a:pt x="319993" y="44128"/>
                </a:lnTo>
                <a:lnTo>
                  <a:pt x="326026" y="58060"/>
                </a:lnTo>
                <a:lnTo>
                  <a:pt x="430128" y="58060"/>
                </a:lnTo>
                <a:lnTo>
                  <a:pt x="424091" y="44128"/>
                </a:lnTo>
                <a:close/>
              </a:path>
              <a:path w="462914" h="208914">
                <a:moveTo>
                  <a:pt x="405083" y="0"/>
                </a:moveTo>
                <a:lnTo>
                  <a:pt x="393011" y="14864"/>
                </a:lnTo>
                <a:lnTo>
                  <a:pt x="405234" y="29959"/>
                </a:lnTo>
                <a:lnTo>
                  <a:pt x="417301" y="15097"/>
                </a:lnTo>
                <a:lnTo>
                  <a:pt x="405083" y="0"/>
                </a:lnTo>
                <a:close/>
              </a:path>
              <a:path w="462914" h="208914">
                <a:moveTo>
                  <a:pt x="450194" y="131691"/>
                </a:moveTo>
                <a:lnTo>
                  <a:pt x="438123" y="146555"/>
                </a:lnTo>
                <a:lnTo>
                  <a:pt x="450345" y="161650"/>
                </a:lnTo>
                <a:lnTo>
                  <a:pt x="462413" y="146786"/>
                </a:lnTo>
                <a:lnTo>
                  <a:pt x="450194" y="131691"/>
                </a:lnTo>
                <a:close/>
              </a:path>
            </a:pathLst>
          </a:custGeom>
          <a:solidFill>
            <a:srgbClr val="000000"/>
          </a:solidFill>
        </p:spPr>
        <p:txBody>
          <a:bodyPr wrap="square" lIns="0" tIns="0" rIns="0" bIns="0" rtlCol="0"/>
          <a:lstStyle/>
          <a:p>
            <a:endParaRPr sz="1800"/>
          </a:p>
        </p:txBody>
      </p:sp>
      <p:sp>
        <p:nvSpPr>
          <p:cNvPr id="13" name="object 13"/>
          <p:cNvSpPr/>
          <p:nvPr/>
        </p:nvSpPr>
        <p:spPr>
          <a:xfrm>
            <a:off x="3088648" y="2257856"/>
            <a:ext cx="392206" cy="166407"/>
          </a:xfrm>
          <a:custGeom>
            <a:avLst/>
            <a:gdLst/>
            <a:ahLst/>
            <a:cxnLst/>
            <a:rect l="l" t="t" r="r" b="b"/>
            <a:pathLst>
              <a:path w="444500" h="188594">
                <a:moveTo>
                  <a:pt x="100933" y="116080"/>
                </a:moveTo>
                <a:lnTo>
                  <a:pt x="75326" y="116080"/>
                </a:lnTo>
                <a:lnTo>
                  <a:pt x="75812" y="117350"/>
                </a:lnTo>
                <a:lnTo>
                  <a:pt x="72169" y="121160"/>
                </a:lnTo>
                <a:lnTo>
                  <a:pt x="68858" y="123700"/>
                </a:lnTo>
                <a:lnTo>
                  <a:pt x="62903" y="127510"/>
                </a:lnTo>
                <a:lnTo>
                  <a:pt x="60199" y="128780"/>
                </a:lnTo>
                <a:lnTo>
                  <a:pt x="52909" y="132590"/>
                </a:lnTo>
                <a:lnTo>
                  <a:pt x="48049" y="133860"/>
                </a:lnTo>
                <a:lnTo>
                  <a:pt x="76175" y="133860"/>
                </a:lnTo>
                <a:lnTo>
                  <a:pt x="17496" y="179580"/>
                </a:lnTo>
                <a:lnTo>
                  <a:pt x="27518" y="188470"/>
                </a:lnTo>
                <a:lnTo>
                  <a:pt x="75086" y="146560"/>
                </a:lnTo>
                <a:lnTo>
                  <a:pt x="89298" y="146560"/>
                </a:lnTo>
                <a:lnTo>
                  <a:pt x="89298" y="126240"/>
                </a:lnTo>
                <a:lnTo>
                  <a:pt x="91516" y="123700"/>
                </a:lnTo>
                <a:lnTo>
                  <a:pt x="93827" y="122430"/>
                </a:lnTo>
                <a:lnTo>
                  <a:pt x="95011" y="121160"/>
                </a:lnTo>
                <a:lnTo>
                  <a:pt x="97438" y="118620"/>
                </a:lnTo>
                <a:lnTo>
                  <a:pt x="98625" y="118620"/>
                </a:lnTo>
                <a:lnTo>
                  <a:pt x="100933" y="116080"/>
                </a:lnTo>
                <a:close/>
              </a:path>
              <a:path w="444500" h="188594">
                <a:moveTo>
                  <a:pt x="89298" y="146560"/>
                </a:moveTo>
                <a:lnTo>
                  <a:pt x="75086" y="146560"/>
                </a:lnTo>
                <a:lnTo>
                  <a:pt x="75086" y="173230"/>
                </a:lnTo>
                <a:lnTo>
                  <a:pt x="89298" y="182120"/>
                </a:lnTo>
                <a:lnTo>
                  <a:pt x="89298" y="146560"/>
                </a:lnTo>
                <a:close/>
              </a:path>
              <a:path w="444500" h="188594">
                <a:moveTo>
                  <a:pt x="236739" y="128780"/>
                </a:moveTo>
                <a:lnTo>
                  <a:pt x="222526" y="128780"/>
                </a:lnTo>
                <a:lnTo>
                  <a:pt x="222526" y="173230"/>
                </a:lnTo>
                <a:lnTo>
                  <a:pt x="236739" y="182120"/>
                </a:lnTo>
                <a:lnTo>
                  <a:pt x="236739" y="128780"/>
                </a:lnTo>
                <a:close/>
              </a:path>
              <a:path w="444500" h="188594">
                <a:moveTo>
                  <a:pt x="279386" y="64010"/>
                </a:moveTo>
                <a:lnTo>
                  <a:pt x="265356" y="64010"/>
                </a:lnTo>
                <a:lnTo>
                  <a:pt x="265719" y="173230"/>
                </a:lnTo>
                <a:lnTo>
                  <a:pt x="279568" y="182120"/>
                </a:lnTo>
                <a:lnTo>
                  <a:pt x="279386" y="64010"/>
                </a:lnTo>
                <a:close/>
              </a:path>
              <a:path w="444500" h="188594">
                <a:moveTo>
                  <a:pt x="377254" y="133860"/>
                </a:moveTo>
                <a:lnTo>
                  <a:pt x="363405" y="133860"/>
                </a:lnTo>
                <a:lnTo>
                  <a:pt x="363222" y="171960"/>
                </a:lnTo>
                <a:lnTo>
                  <a:pt x="377254" y="180850"/>
                </a:lnTo>
                <a:lnTo>
                  <a:pt x="377254" y="133860"/>
                </a:lnTo>
                <a:close/>
              </a:path>
              <a:path w="444500" h="188594">
                <a:moveTo>
                  <a:pt x="130471" y="111000"/>
                </a:moveTo>
                <a:lnTo>
                  <a:pt x="117093" y="111000"/>
                </a:lnTo>
                <a:lnTo>
                  <a:pt x="119646" y="112270"/>
                </a:lnTo>
                <a:lnTo>
                  <a:pt x="120888" y="113540"/>
                </a:lnTo>
                <a:lnTo>
                  <a:pt x="123200" y="116080"/>
                </a:lnTo>
                <a:lnTo>
                  <a:pt x="124016" y="117350"/>
                </a:lnTo>
                <a:lnTo>
                  <a:pt x="125115" y="119890"/>
                </a:lnTo>
                <a:lnTo>
                  <a:pt x="125384" y="121160"/>
                </a:lnTo>
                <a:lnTo>
                  <a:pt x="125384" y="124970"/>
                </a:lnTo>
                <a:lnTo>
                  <a:pt x="125082" y="127510"/>
                </a:lnTo>
                <a:lnTo>
                  <a:pt x="123865" y="133860"/>
                </a:lnTo>
                <a:lnTo>
                  <a:pt x="122894" y="136400"/>
                </a:lnTo>
                <a:lnTo>
                  <a:pt x="121558" y="140210"/>
                </a:lnTo>
                <a:lnTo>
                  <a:pt x="120341" y="142750"/>
                </a:lnTo>
                <a:lnTo>
                  <a:pt x="118948" y="146560"/>
                </a:lnTo>
                <a:lnTo>
                  <a:pt x="115787" y="152910"/>
                </a:lnTo>
                <a:lnTo>
                  <a:pt x="114026" y="155450"/>
                </a:lnTo>
                <a:lnTo>
                  <a:pt x="112082" y="157990"/>
                </a:lnTo>
                <a:lnTo>
                  <a:pt x="123563" y="170690"/>
                </a:lnTo>
                <a:lnTo>
                  <a:pt x="125625" y="166880"/>
                </a:lnTo>
                <a:lnTo>
                  <a:pt x="127450" y="163070"/>
                </a:lnTo>
                <a:lnTo>
                  <a:pt x="130611" y="156720"/>
                </a:lnTo>
                <a:lnTo>
                  <a:pt x="135774" y="138940"/>
                </a:lnTo>
                <a:lnTo>
                  <a:pt x="135774" y="128780"/>
                </a:lnTo>
                <a:lnTo>
                  <a:pt x="134954" y="123700"/>
                </a:lnTo>
                <a:lnTo>
                  <a:pt x="131669" y="113540"/>
                </a:lnTo>
                <a:lnTo>
                  <a:pt x="130471" y="111000"/>
                </a:lnTo>
                <a:close/>
              </a:path>
              <a:path w="444500" h="188594">
                <a:moveTo>
                  <a:pt x="418597" y="109730"/>
                </a:moveTo>
                <a:lnTo>
                  <a:pt x="405230" y="109730"/>
                </a:lnTo>
                <a:lnTo>
                  <a:pt x="407783" y="111000"/>
                </a:lnTo>
                <a:lnTo>
                  <a:pt x="408967" y="112270"/>
                </a:lnTo>
                <a:lnTo>
                  <a:pt x="410061" y="113540"/>
                </a:lnTo>
                <a:lnTo>
                  <a:pt x="411279" y="114810"/>
                </a:lnTo>
                <a:lnTo>
                  <a:pt x="412156" y="116080"/>
                </a:lnTo>
                <a:lnTo>
                  <a:pt x="413251" y="118620"/>
                </a:lnTo>
                <a:lnTo>
                  <a:pt x="413524" y="119890"/>
                </a:lnTo>
                <a:lnTo>
                  <a:pt x="413524" y="123700"/>
                </a:lnTo>
                <a:lnTo>
                  <a:pt x="413218" y="126240"/>
                </a:lnTo>
                <a:lnTo>
                  <a:pt x="412005" y="132590"/>
                </a:lnTo>
                <a:lnTo>
                  <a:pt x="411030" y="135130"/>
                </a:lnTo>
                <a:lnTo>
                  <a:pt x="409694" y="138940"/>
                </a:lnTo>
                <a:lnTo>
                  <a:pt x="408481" y="141480"/>
                </a:lnTo>
                <a:lnTo>
                  <a:pt x="407084" y="145290"/>
                </a:lnTo>
                <a:lnTo>
                  <a:pt x="403923" y="151640"/>
                </a:lnTo>
                <a:lnTo>
                  <a:pt x="402102" y="154180"/>
                </a:lnTo>
                <a:lnTo>
                  <a:pt x="400036" y="156720"/>
                </a:lnTo>
                <a:lnTo>
                  <a:pt x="411699" y="169420"/>
                </a:lnTo>
                <a:lnTo>
                  <a:pt x="413766" y="165610"/>
                </a:lnTo>
                <a:lnTo>
                  <a:pt x="415588" y="161800"/>
                </a:lnTo>
                <a:lnTo>
                  <a:pt x="420023" y="152910"/>
                </a:lnTo>
                <a:lnTo>
                  <a:pt x="423731" y="127510"/>
                </a:lnTo>
                <a:lnTo>
                  <a:pt x="422939" y="122430"/>
                </a:lnTo>
                <a:lnTo>
                  <a:pt x="419781" y="112270"/>
                </a:lnTo>
                <a:lnTo>
                  <a:pt x="418597" y="109730"/>
                </a:lnTo>
                <a:close/>
              </a:path>
              <a:path w="444500" h="188594">
                <a:moveTo>
                  <a:pt x="55036" y="85600"/>
                </a:moveTo>
                <a:lnTo>
                  <a:pt x="35751" y="85600"/>
                </a:lnTo>
                <a:lnTo>
                  <a:pt x="28581" y="89410"/>
                </a:lnTo>
                <a:lnTo>
                  <a:pt x="18403" y="108460"/>
                </a:lnTo>
                <a:lnTo>
                  <a:pt x="18403" y="116080"/>
                </a:lnTo>
                <a:lnTo>
                  <a:pt x="19196" y="121160"/>
                </a:lnTo>
                <a:lnTo>
                  <a:pt x="22353" y="128780"/>
                </a:lnTo>
                <a:lnTo>
                  <a:pt x="24843" y="132590"/>
                </a:lnTo>
                <a:lnTo>
                  <a:pt x="28246" y="136400"/>
                </a:lnTo>
                <a:lnTo>
                  <a:pt x="31525" y="140210"/>
                </a:lnTo>
                <a:lnTo>
                  <a:pt x="35049" y="142750"/>
                </a:lnTo>
                <a:lnTo>
                  <a:pt x="42581" y="146560"/>
                </a:lnTo>
                <a:lnTo>
                  <a:pt x="46653" y="147830"/>
                </a:lnTo>
                <a:lnTo>
                  <a:pt x="53093" y="147830"/>
                </a:lnTo>
                <a:lnTo>
                  <a:pt x="55220" y="146560"/>
                </a:lnTo>
                <a:lnTo>
                  <a:pt x="59594" y="145290"/>
                </a:lnTo>
                <a:lnTo>
                  <a:pt x="61841" y="144020"/>
                </a:lnTo>
                <a:lnTo>
                  <a:pt x="76175" y="133860"/>
                </a:lnTo>
                <a:lnTo>
                  <a:pt x="39362" y="133860"/>
                </a:lnTo>
                <a:lnTo>
                  <a:pt x="35720" y="132590"/>
                </a:lnTo>
                <a:lnTo>
                  <a:pt x="28609" y="121160"/>
                </a:lnTo>
                <a:lnTo>
                  <a:pt x="28609" y="116080"/>
                </a:lnTo>
                <a:lnTo>
                  <a:pt x="42674" y="99570"/>
                </a:lnTo>
                <a:lnTo>
                  <a:pt x="70529" y="99570"/>
                </a:lnTo>
                <a:lnTo>
                  <a:pt x="69617" y="98300"/>
                </a:lnTo>
                <a:lnTo>
                  <a:pt x="68767" y="97030"/>
                </a:lnTo>
                <a:lnTo>
                  <a:pt x="68069" y="97030"/>
                </a:lnTo>
                <a:lnTo>
                  <a:pt x="66154" y="94490"/>
                </a:lnTo>
                <a:lnTo>
                  <a:pt x="65667" y="93220"/>
                </a:lnTo>
                <a:lnTo>
                  <a:pt x="65153" y="93220"/>
                </a:lnTo>
                <a:lnTo>
                  <a:pt x="62873" y="90680"/>
                </a:lnTo>
                <a:lnTo>
                  <a:pt x="61661" y="89410"/>
                </a:lnTo>
                <a:lnTo>
                  <a:pt x="60383" y="88140"/>
                </a:lnTo>
                <a:lnTo>
                  <a:pt x="57708" y="86870"/>
                </a:lnTo>
                <a:lnTo>
                  <a:pt x="56372" y="86870"/>
                </a:lnTo>
                <a:lnTo>
                  <a:pt x="55036" y="85600"/>
                </a:lnTo>
                <a:close/>
              </a:path>
              <a:path w="444500" h="188594">
                <a:moveTo>
                  <a:pt x="181519" y="64010"/>
                </a:moveTo>
                <a:lnTo>
                  <a:pt x="167850" y="64010"/>
                </a:lnTo>
                <a:lnTo>
                  <a:pt x="167850" y="113540"/>
                </a:lnTo>
                <a:lnTo>
                  <a:pt x="157827" y="114810"/>
                </a:lnTo>
                <a:lnTo>
                  <a:pt x="156643" y="114810"/>
                </a:lnTo>
                <a:lnTo>
                  <a:pt x="155549" y="116080"/>
                </a:lnTo>
                <a:lnTo>
                  <a:pt x="155096" y="116080"/>
                </a:lnTo>
                <a:lnTo>
                  <a:pt x="154727" y="117350"/>
                </a:lnTo>
                <a:lnTo>
                  <a:pt x="153940" y="117350"/>
                </a:lnTo>
                <a:lnTo>
                  <a:pt x="153695" y="118620"/>
                </a:lnTo>
                <a:lnTo>
                  <a:pt x="175994" y="146560"/>
                </a:lnTo>
                <a:lnTo>
                  <a:pt x="179698" y="146560"/>
                </a:lnTo>
                <a:lnTo>
                  <a:pt x="181156" y="144020"/>
                </a:lnTo>
                <a:lnTo>
                  <a:pt x="181519" y="142750"/>
                </a:lnTo>
                <a:lnTo>
                  <a:pt x="181519" y="128780"/>
                </a:lnTo>
                <a:lnTo>
                  <a:pt x="236739" y="128780"/>
                </a:lnTo>
                <a:lnTo>
                  <a:pt x="236739" y="113540"/>
                </a:lnTo>
                <a:lnTo>
                  <a:pt x="181519" y="113540"/>
                </a:lnTo>
                <a:lnTo>
                  <a:pt x="181519" y="64010"/>
                </a:lnTo>
                <a:close/>
              </a:path>
              <a:path w="444500" h="188594">
                <a:moveTo>
                  <a:pt x="341960" y="84330"/>
                </a:moveTo>
                <a:lnTo>
                  <a:pt x="323889" y="84330"/>
                </a:lnTo>
                <a:lnTo>
                  <a:pt x="316717" y="88140"/>
                </a:lnTo>
                <a:lnTo>
                  <a:pt x="306543" y="107190"/>
                </a:lnTo>
                <a:lnTo>
                  <a:pt x="306543" y="114810"/>
                </a:lnTo>
                <a:lnTo>
                  <a:pt x="330721" y="145290"/>
                </a:lnTo>
                <a:lnTo>
                  <a:pt x="345727" y="145290"/>
                </a:lnTo>
                <a:lnTo>
                  <a:pt x="347184" y="144020"/>
                </a:lnTo>
                <a:lnTo>
                  <a:pt x="348642" y="144020"/>
                </a:lnTo>
                <a:lnTo>
                  <a:pt x="352440" y="141480"/>
                </a:lnTo>
                <a:lnTo>
                  <a:pt x="353686" y="141480"/>
                </a:lnTo>
                <a:lnTo>
                  <a:pt x="355022" y="140210"/>
                </a:lnTo>
                <a:lnTo>
                  <a:pt x="357088" y="138940"/>
                </a:lnTo>
                <a:lnTo>
                  <a:pt x="358848" y="137670"/>
                </a:lnTo>
                <a:lnTo>
                  <a:pt x="361764" y="135130"/>
                </a:lnTo>
                <a:lnTo>
                  <a:pt x="362797" y="135130"/>
                </a:lnTo>
                <a:lnTo>
                  <a:pt x="363405" y="133860"/>
                </a:lnTo>
                <a:lnTo>
                  <a:pt x="377254" y="133860"/>
                </a:lnTo>
                <a:lnTo>
                  <a:pt x="377254" y="132590"/>
                </a:lnTo>
                <a:lnTo>
                  <a:pt x="327319" y="132590"/>
                </a:lnTo>
                <a:lnTo>
                  <a:pt x="323676" y="131320"/>
                </a:lnTo>
                <a:lnTo>
                  <a:pt x="316749" y="119890"/>
                </a:lnTo>
                <a:lnTo>
                  <a:pt x="316749" y="114810"/>
                </a:lnTo>
                <a:lnTo>
                  <a:pt x="330782" y="98300"/>
                </a:lnTo>
                <a:lnTo>
                  <a:pt x="358668" y="98300"/>
                </a:lnTo>
                <a:lnTo>
                  <a:pt x="357757" y="97030"/>
                </a:lnTo>
                <a:lnTo>
                  <a:pt x="356904" y="95760"/>
                </a:lnTo>
                <a:lnTo>
                  <a:pt x="356205" y="95760"/>
                </a:lnTo>
                <a:lnTo>
                  <a:pt x="354290" y="93220"/>
                </a:lnTo>
                <a:lnTo>
                  <a:pt x="353804" y="91950"/>
                </a:lnTo>
                <a:lnTo>
                  <a:pt x="353289" y="91950"/>
                </a:lnTo>
                <a:lnTo>
                  <a:pt x="352195" y="90680"/>
                </a:lnTo>
                <a:lnTo>
                  <a:pt x="351558" y="89410"/>
                </a:lnTo>
                <a:lnTo>
                  <a:pt x="350831" y="89410"/>
                </a:lnTo>
                <a:lnTo>
                  <a:pt x="349736" y="88140"/>
                </a:lnTo>
                <a:lnTo>
                  <a:pt x="348519" y="86870"/>
                </a:lnTo>
                <a:lnTo>
                  <a:pt x="345848" y="85600"/>
                </a:lnTo>
                <a:lnTo>
                  <a:pt x="343178" y="85600"/>
                </a:lnTo>
                <a:lnTo>
                  <a:pt x="341960" y="84330"/>
                </a:lnTo>
                <a:close/>
              </a:path>
              <a:path w="444500" h="188594">
                <a:moveTo>
                  <a:pt x="403715" y="95760"/>
                </a:moveTo>
                <a:lnTo>
                  <a:pt x="391773" y="95760"/>
                </a:lnTo>
                <a:lnTo>
                  <a:pt x="390075" y="97030"/>
                </a:lnTo>
                <a:lnTo>
                  <a:pt x="388739" y="98300"/>
                </a:lnTo>
                <a:lnTo>
                  <a:pt x="387158" y="99570"/>
                </a:lnTo>
                <a:lnTo>
                  <a:pt x="385394" y="99570"/>
                </a:lnTo>
                <a:lnTo>
                  <a:pt x="381506" y="103380"/>
                </a:lnTo>
                <a:lnTo>
                  <a:pt x="379440" y="104650"/>
                </a:lnTo>
                <a:lnTo>
                  <a:pt x="377254" y="105920"/>
                </a:lnTo>
                <a:lnTo>
                  <a:pt x="356295" y="105920"/>
                </a:lnTo>
                <a:lnTo>
                  <a:pt x="357757" y="108460"/>
                </a:lnTo>
                <a:lnTo>
                  <a:pt x="359730" y="111000"/>
                </a:lnTo>
                <a:lnTo>
                  <a:pt x="361796" y="113540"/>
                </a:lnTo>
                <a:lnTo>
                  <a:pt x="363952" y="116080"/>
                </a:lnTo>
                <a:lnTo>
                  <a:pt x="360306" y="119890"/>
                </a:lnTo>
                <a:lnTo>
                  <a:pt x="356998" y="122430"/>
                </a:lnTo>
                <a:lnTo>
                  <a:pt x="351043" y="126240"/>
                </a:lnTo>
                <a:lnTo>
                  <a:pt x="348339" y="127510"/>
                </a:lnTo>
                <a:lnTo>
                  <a:pt x="345909" y="128780"/>
                </a:lnTo>
                <a:lnTo>
                  <a:pt x="343357" y="130050"/>
                </a:lnTo>
                <a:lnTo>
                  <a:pt x="340898" y="131320"/>
                </a:lnTo>
                <a:lnTo>
                  <a:pt x="336157" y="132590"/>
                </a:lnTo>
                <a:lnTo>
                  <a:pt x="377254" y="132590"/>
                </a:lnTo>
                <a:lnTo>
                  <a:pt x="377254" y="124970"/>
                </a:lnTo>
                <a:lnTo>
                  <a:pt x="378349" y="123700"/>
                </a:lnTo>
                <a:lnTo>
                  <a:pt x="379505" y="122430"/>
                </a:lnTo>
                <a:lnTo>
                  <a:pt x="381934" y="119890"/>
                </a:lnTo>
                <a:lnTo>
                  <a:pt x="383148" y="119890"/>
                </a:lnTo>
                <a:lnTo>
                  <a:pt x="384361" y="118620"/>
                </a:lnTo>
                <a:lnTo>
                  <a:pt x="385460" y="117350"/>
                </a:lnTo>
                <a:lnTo>
                  <a:pt x="386612" y="117350"/>
                </a:lnTo>
                <a:lnTo>
                  <a:pt x="389041" y="114810"/>
                </a:lnTo>
                <a:lnTo>
                  <a:pt x="390197" y="114810"/>
                </a:lnTo>
                <a:lnTo>
                  <a:pt x="391288" y="113540"/>
                </a:lnTo>
                <a:lnTo>
                  <a:pt x="393599" y="112270"/>
                </a:lnTo>
                <a:lnTo>
                  <a:pt x="395665" y="111000"/>
                </a:lnTo>
                <a:lnTo>
                  <a:pt x="399308" y="109730"/>
                </a:lnTo>
                <a:lnTo>
                  <a:pt x="418597" y="109730"/>
                </a:lnTo>
                <a:lnTo>
                  <a:pt x="417413" y="107190"/>
                </a:lnTo>
                <a:lnTo>
                  <a:pt x="414252" y="104650"/>
                </a:lnTo>
                <a:lnTo>
                  <a:pt x="411581" y="100840"/>
                </a:lnTo>
                <a:lnTo>
                  <a:pt x="408934" y="99570"/>
                </a:lnTo>
                <a:lnTo>
                  <a:pt x="403715" y="95760"/>
                </a:lnTo>
                <a:close/>
              </a:path>
              <a:path w="444500" h="188594">
                <a:moveTo>
                  <a:pt x="70529" y="99570"/>
                </a:moveTo>
                <a:lnTo>
                  <a:pt x="53248" y="99570"/>
                </a:lnTo>
                <a:lnTo>
                  <a:pt x="58468" y="100840"/>
                </a:lnTo>
                <a:lnTo>
                  <a:pt x="60869" y="102110"/>
                </a:lnTo>
                <a:lnTo>
                  <a:pt x="64148" y="104650"/>
                </a:lnTo>
                <a:lnTo>
                  <a:pt x="65243" y="104650"/>
                </a:lnTo>
                <a:lnTo>
                  <a:pt x="68522" y="108460"/>
                </a:lnTo>
                <a:lnTo>
                  <a:pt x="70102" y="109730"/>
                </a:lnTo>
                <a:lnTo>
                  <a:pt x="70622" y="111000"/>
                </a:lnTo>
                <a:lnTo>
                  <a:pt x="72231" y="112270"/>
                </a:lnTo>
                <a:lnTo>
                  <a:pt x="73717" y="114810"/>
                </a:lnTo>
                <a:lnTo>
                  <a:pt x="74811" y="116080"/>
                </a:lnTo>
                <a:lnTo>
                  <a:pt x="102057" y="116080"/>
                </a:lnTo>
                <a:lnTo>
                  <a:pt x="103150" y="114810"/>
                </a:lnTo>
                <a:lnTo>
                  <a:pt x="105458" y="113540"/>
                </a:lnTo>
                <a:lnTo>
                  <a:pt x="107525" y="112270"/>
                </a:lnTo>
                <a:lnTo>
                  <a:pt x="111168" y="111000"/>
                </a:lnTo>
                <a:lnTo>
                  <a:pt x="130471" y="111000"/>
                </a:lnTo>
                <a:lnTo>
                  <a:pt x="129273" y="108460"/>
                </a:lnTo>
                <a:lnTo>
                  <a:pt x="127694" y="107190"/>
                </a:lnTo>
                <a:lnTo>
                  <a:pt x="89298" y="107190"/>
                </a:lnTo>
                <a:lnTo>
                  <a:pt x="89298" y="105920"/>
                </a:lnTo>
                <a:lnTo>
                  <a:pt x="75086" y="105920"/>
                </a:lnTo>
                <a:lnTo>
                  <a:pt x="70529" y="99570"/>
                </a:lnTo>
                <a:close/>
              </a:path>
              <a:path w="444500" h="188594">
                <a:moveTo>
                  <a:pt x="236739" y="64010"/>
                </a:moveTo>
                <a:lnTo>
                  <a:pt x="223074" y="64010"/>
                </a:lnTo>
                <a:lnTo>
                  <a:pt x="223074" y="113540"/>
                </a:lnTo>
                <a:lnTo>
                  <a:pt x="236739" y="113540"/>
                </a:lnTo>
                <a:lnTo>
                  <a:pt x="236739" y="64010"/>
                </a:lnTo>
                <a:close/>
              </a:path>
              <a:path w="444500" h="188594">
                <a:moveTo>
                  <a:pt x="113173" y="95760"/>
                </a:moveTo>
                <a:lnTo>
                  <a:pt x="109771" y="95760"/>
                </a:lnTo>
                <a:lnTo>
                  <a:pt x="108889" y="97030"/>
                </a:lnTo>
                <a:lnTo>
                  <a:pt x="103666" y="97030"/>
                </a:lnTo>
                <a:lnTo>
                  <a:pt x="101329" y="98300"/>
                </a:lnTo>
                <a:lnTo>
                  <a:pt x="100599" y="99570"/>
                </a:lnTo>
                <a:lnTo>
                  <a:pt x="99021" y="100840"/>
                </a:lnTo>
                <a:lnTo>
                  <a:pt x="97257" y="100840"/>
                </a:lnTo>
                <a:lnTo>
                  <a:pt x="93370" y="104650"/>
                </a:lnTo>
                <a:lnTo>
                  <a:pt x="91365" y="105920"/>
                </a:lnTo>
                <a:lnTo>
                  <a:pt x="89298" y="107190"/>
                </a:lnTo>
                <a:lnTo>
                  <a:pt x="127694" y="107190"/>
                </a:lnTo>
                <a:lnTo>
                  <a:pt x="126116" y="105920"/>
                </a:lnTo>
                <a:lnTo>
                  <a:pt x="123440" y="102110"/>
                </a:lnTo>
                <a:lnTo>
                  <a:pt x="120830" y="100840"/>
                </a:lnTo>
                <a:lnTo>
                  <a:pt x="115726" y="97030"/>
                </a:lnTo>
                <a:lnTo>
                  <a:pt x="113173" y="95760"/>
                </a:lnTo>
                <a:close/>
              </a:path>
              <a:path w="444500" h="188594">
                <a:moveTo>
                  <a:pt x="89298" y="64010"/>
                </a:moveTo>
                <a:lnTo>
                  <a:pt x="75086" y="64010"/>
                </a:lnTo>
                <a:lnTo>
                  <a:pt x="75086" y="105920"/>
                </a:lnTo>
                <a:lnTo>
                  <a:pt x="89298" y="105920"/>
                </a:lnTo>
                <a:lnTo>
                  <a:pt x="89298" y="64010"/>
                </a:lnTo>
                <a:close/>
              </a:path>
              <a:path w="444500" h="188594">
                <a:moveTo>
                  <a:pt x="377254" y="64010"/>
                </a:moveTo>
                <a:lnTo>
                  <a:pt x="363405" y="64010"/>
                </a:lnTo>
                <a:lnTo>
                  <a:pt x="363222" y="104650"/>
                </a:lnTo>
                <a:lnTo>
                  <a:pt x="354110" y="104650"/>
                </a:lnTo>
                <a:lnTo>
                  <a:pt x="354838" y="105920"/>
                </a:lnTo>
                <a:lnTo>
                  <a:pt x="377254" y="105920"/>
                </a:lnTo>
                <a:lnTo>
                  <a:pt x="377254" y="64010"/>
                </a:lnTo>
                <a:close/>
              </a:path>
              <a:path w="444500" h="188594">
                <a:moveTo>
                  <a:pt x="358668" y="98300"/>
                </a:moveTo>
                <a:lnTo>
                  <a:pt x="341384" y="98300"/>
                </a:lnTo>
                <a:lnTo>
                  <a:pt x="346608" y="99570"/>
                </a:lnTo>
                <a:lnTo>
                  <a:pt x="349006" y="100840"/>
                </a:lnTo>
                <a:lnTo>
                  <a:pt x="351194" y="102110"/>
                </a:lnTo>
                <a:lnTo>
                  <a:pt x="351558" y="102110"/>
                </a:lnTo>
                <a:lnTo>
                  <a:pt x="351922" y="103380"/>
                </a:lnTo>
                <a:lnTo>
                  <a:pt x="353016" y="103380"/>
                </a:lnTo>
                <a:lnTo>
                  <a:pt x="353383" y="104650"/>
                </a:lnTo>
                <a:lnTo>
                  <a:pt x="363222" y="104650"/>
                </a:lnTo>
                <a:lnTo>
                  <a:pt x="358668" y="98300"/>
                </a:lnTo>
                <a:close/>
              </a:path>
              <a:path w="444500" h="188594">
                <a:moveTo>
                  <a:pt x="133041" y="48770"/>
                </a:moveTo>
                <a:lnTo>
                  <a:pt x="0" y="48770"/>
                </a:lnTo>
                <a:lnTo>
                  <a:pt x="5101" y="64010"/>
                </a:lnTo>
                <a:lnTo>
                  <a:pt x="139967" y="64010"/>
                </a:lnTo>
                <a:lnTo>
                  <a:pt x="133041" y="48770"/>
                </a:lnTo>
                <a:close/>
              </a:path>
              <a:path w="444500" h="188594">
                <a:moveTo>
                  <a:pt x="151444" y="48770"/>
                </a:moveTo>
                <a:lnTo>
                  <a:pt x="133041" y="48770"/>
                </a:lnTo>
                <a:lnTo>
                  <a:pt x="139967" y="64010"/>
                </a:lnTo>
                <a:lnTo>
                  <a:pt x="156366" y="64010"/>
                </a:lnTo>
                <a:lnTo>
                  <a:pt x="151444" y="48770"/>
                </a:lnTo>
                <a:close/>
              </a:path>
              <a:path w="444500" h="188594">
                <a:moveTo>
                  <a:pt x="239292" y="48770"/>
                </a:moveTo>
                <a:lnTo>
                  <a:pt x="151444" y="48770"/>
                </a:lnTo>
                <a:lnTo>
                  <a:pt x="156366" y="64010"/>
                </a:lnTo>
                <a:lnTo>
                  <a:pt x="246218" y="64010"/>
                </a:lnTo>
                <a:lnTo>
                  <a:pt x="239292" y="48770"/>
                </a:lnTo>
                <a:close/>
              </a:path>
              <a:path w="444500" h="188594">
                <a:moveTo>
                  <a:pt x="246946" y="48770"/>
                </a:moveTo>
                <a:lnTo>
                  <a:pt x="239292" y="48770"/>
                </a:lnTo>
                <a:lnTo>
                  <a:pt x="246218" y="64010"/>
                </a:lnTo>
                <a:lnTo>
                  <a:pt x="254055" y="64010"/>
                </a:lnTo>
                <a:lnTo>
                  <a:pt x="246946" y="48770"/>
                </a:lnTo>
                <a:close/>
              </a:path>
              <a:path w="444500" h="188594">
                <a:moveTo>
                  <a:pt x="286312" y="48770"/>
                </a:moveTo>
                <a:lnTo>
                  <a:pt x="246946" y="48770"/>
                </a:lnTo>
                <a:lnTo>
                  <a:pt x="254055" y="64010"/>
                </a:lnTo>
                <a:lnTo>
                  <a:pt x="293237" y="64010"/>
                </a:lnTo>
                <a:lnTo>
                  <a:pt x="286312" y="48770"/>
                </a:lnTo>
                <a:close/>
              </a:path>
              <a:path w="444500" h="188594">
                <a:moveTo>
                  <a:pt x="293969" y="48770"/>
                </a:moveTo>
                <a:lnTo>
                  <a:pt x="286312" y="48770"/>
                </a:lnTo>
                <a:lnTo>
                  <a:pt x="293237" y="64010"/>
                </a:lnTo>
                <a:lnTo>
                  <a:pt x="300711" y="64010"/>
                </a:lnTo>
                <a:lnTo>
                  <a:pt x="293969" y="48770"/>
                </a:lnTo>
                <a:close/>
              </a:path>
              <a:path w="444500" h="188594">
                <a:moveTo>
                  <a:pt x="437763" y="48770"/>
                </a:moveTo>
                <a:lnTo>
                  <a:pt x="293969" y="48770"/>
                </a:lnTo>
                <a:lnTo>
                  <a:pt x="300711" y="64010"/>
                </a:lnTo>
                <a:lnTo>
                  <a:pt x="444506" y="64010"/>
                </a:lnTo>
                <a:lnTo>
                  <a:pt x="437763" y="48770"/>
                </a:lnTo>
                <a:close/>
              </a:path>
              <a:path w="444500" h="188594">
                <a:moveTo>
                  <a:pt x="270273" y="0"/>
                </a:moveTo>
                <a:lnTo>
                  <a:pt x="255694" y="16261"/>
                </a:lnTo>
                <a:lnTo>
                  <a:pt x="270457" y="32771"/>
                </a:lnTo>
                <a:lnTo>
                  <a:pt x="285037" y="16513"/>
                </a:lnTo>
                <a:lnTo>
                  <a:pt x="270273" y="0"/>
                </a:lnTo>
                <a:close/>
              </a:path>
            </a:pathLst>
          </a:custGeom>
          <a:solidFill>
            <a:srgbClr val="000000"/>
          </a:solidFill>
        </p:spPr>
        <p:txBody>
          <a:bodyPr wrap="square" lIns="0" tIns="0" rIns="0" bIns="0" rtlCol="0"/>
          <a:lstStyle/>
          <a:p>
            <a:endParaRPr sz="180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53736" y="1491174"/>
            <a:ext cx="4036919" cy="5166711"/>
            <a:chOff x="227232" y="227228"/>
            <a:chExt cx="4575175" cy="7318375"/>
          </a:xfrm>
        </p:grpSpPr>
        <p:sp>
          <p:nvSpPr>
            <p:cNvPr id="3" name="object 3"/>
            <p:cNvSpPr/>
            <p:nvPr/>
          </p:nvSpPr>
          <p:spPr>
            <a:xfrm>
              <a:off x="228603" y="228600"/>
              <a:ext cx="4572000" cy="7315200"/>
            </a:xfrm>
            <a:custGeom>
              <a:avLst/>
              <a:gdLst/>
              <a:ahLst/>
              <a:cxnLst/>
              <a:rect l="l" t="t" r="r" b="b"/>
              <a:pathLst>
                <a:path w="4572000" h="7315200">
                  <a:moveTo>
                    <a:pt x="4571996" y="0"/>
                  </a:moveTo>
                  <a:lnTo>
                    <a:pt x="0" y="0"/>
                  </a:lnTo>
                  <a:lnTo>
                    <a:pt x="0" y="7315196"/>
                  </a:lnTo>
                  <a:lnTo>
                    <a:pt x="4571996" y="7315196"/>
                  </a:lnTo>
                  <a:lnTo>
                    <a:pt x="4571996" y="0"/>
                  </a:lnTo>
                  <a:close/>
                </a:path>
              </a:pathLst>
            </a:custGeom>
            <a:solidFill>
              <a:srgbClr val="FFF2CC"/>
            </a:solidFill>
          </p:spPr>
          <p:txBody>
            <a:bodyPr wrap="square" lIns="0" tIns="0" rIns="0" bIns="0" rtlCol="0"/>
            <a:lstStyle/>
            <a:p>
              <a:endParaRPr sz="1235"/>
            </a:p>
          </p:txBody>
        </p:sp>
        <p:sp>
          <p:nvSpPr>
            <p:cNvPr id="4" name="object 4"/>
            <p:cNvSpPr/>
            <p:nvPr/>
          </p:nvSpPr>
          <p:spPr>
            <a:xfrm>
              <a:off x="228603" y="228600"/>
              <a:ext cx="4572000" cy="7315200"/>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sz="1235"/>
            </a:p>
          </p:txBody>
        </p:sp>
        <p:sp>
          <p:nvSpPr>
            <p:cNvPr id="5" name="object 5"/>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pic>
          <p:nvPicPr>
            <p:cNvPr id="6" name="object 6"/>
            <p:cNvPicPr/>
            <p:nvPr/>
          </p:nvPicPr>
          <p:blipFill>
            <a:blip r:embed="rId2" cstate="print"/>
            <a:stretch>
              <a:fillRect/>
            </a:stretch>
          </p:blipFill>
          <p:spPr>
            <a:xfrm>
              <a:off x="706888" y="1226508"/>
              <a:ext cx="1560571" cy="1925287"/>
            </a:xfrm>
            <a:prstGeom prst="rect">
              <a:avLst/>
            </a:prstGeom>
          </p:spPr>
        </p:pic>
        <p:pic>
          <p:nvPicPr>
            <p:cNvPr id="7" name="object 7"/>
            <p:cNvPicPr/>
            <p:nvPr/>
          </p:nvPicPr>
          <p:blipFill>
            <a:blip r:embed="rId3" cstate="print"/>
            <a:stretch>
              <a:fillRect/>
            </a:stretch>
          </p:blipFill>
          <p:spPr>
            <a:xfrm>
              <a:off x="2920762" y="1226506"/>
              <a:ext cx="1470229" cy="1937782"/>
            </a:xfrm>
            <a:prstGeom prst="rect">
              <a:avLst/>
            </a:prstGeom>
          </p:spPr>
        </p:pic>
        <p:pic>
          <p:nvPicPr>
            <p:cNvPr id="8" name="object 8"/>
            <p:cNvPicPr/>
            <p:nvPr/>
          </p:nvPicPr>
          <p:blipFill>
            <a:blip r:embed="rId4" cstate="print"/>
            <a:stretch>
              <a:fillRect/>
            </a:stretch>
          </p:blipFill>
          <p:spPr>
            <a:xfrm>
              <a:off x="1448935" y="4972233"/>
              <a:ext cx="2112436" cy="1578740"/>
            </a:xfrm>
            <a:prstGeom prst="rect">
              <a:avLst/>
            </a:prstGeom>
          </p:spPr>
        </p:pic>
        <p:pic>
          <p:nvPicPr>
            <p:cNvPr id="9" name="object 9"/>
            <p:cNvPicPr/>
            <p:nvPr/>
          </p:nvPicPr>
          <p:blipFill>
            <a:blip r:embed="rId5" cstate="print"/>
            <a:stretch>
              <a:fillRect/>
            </a:stretch>
          </p:blipFill>
          <p:spPr>
            <a:xfrm>
              <a:off x="1605758" y="706784"/>
              <a:ext cx="1817682" cy="208832"/>
            </a:xfrm>
            <a:prstGeom prst="rect">
              <a:avLst/>
            </a:prstGeom>
          </p:spPr>
        </p:pic>
        <p:sp>
          <p:nvSpPr>
            <p:cNvPr id="10" name="object 10"/>
            <p:cNvSpPr/>
            <p:nvPr/>
          </p:nvSpPr>
          <p:spPr>
            <a:xfrm>
              <a:off x="1210251" y="4841265"/>
              <a:ext cx="2590165" cy="1840864"/>
            </a:xfrm>
            <a:custGeom>
              <a:avLst/>
              <a:gdLst/>
              <a:ahLst/>
              <a:cxnLst/>
              <a:rect l="l" t="t" r="r" b="b"/>
              <a:pathLst>
                <a:path w="2590165" h="1840865">
                  <a:moveTo>
                    <a:pt x="0" y="0"/>
                  </a:moveTo>
                  <a:lnTo>
                    <a:pt x="2589792" y="0"/>
                  </a:lnTo>
                  <a:lnTo>
                    <a:pt x="2589792" y="1840679"/>
                  </a:lnTo>
                  <a:lnTo>
                    <a:pt x="0" y="1840679"/>
                  </a:lnTo>
                  <a:lnTo>
                    <a:pt x="0" y="0"/>
                  </a:lnTo>
                  <a:close/>
                </a:path>
              </a:pathLst>
            </a:custGeom>
            <a:ln w="25397">
              <a:solidFill>
                <a:srgbClr val="000000"/>
              </a:solidFill>
            </a:ln>
          </p:spPr>
          <p:txBody>
            <a:bodyPr wrap="square" lIns="0" tIns="0" rIns="0" bIns="0" rtlCol="0"/>
            <a:lstStyle/>
            <a:p>
              <a:endParaRPr sz="1235"/>
            </a:p>
          </p:txBody>
        </p:sp>
        <p:pic>
          <p:nvPicPr>
            <p:cNvPr id="11" name="object 11"/>
            <p:cNvPicPr/>
            <p:nvPr/>
          </p:nvPicPr>
          <p:blipFill>
            <a:blip r:embed="rId6" cstate="print"/>
            <a:stretch>
              <a:fillRect/>
            </a:stretch>
          </p:blipFill>
          <p:spPr>
            <a:xfrm>
              <a:off x="3900510" y="2989230"/>
              <a:ext cx="134448" cy="162476"/>
            </a:xfrm>
            <a:prstGeom prst="rect">
              <a:avLst/>
            </a:prstGeom>
          </p:spPr>
        </p:pic>
        <p:pic>
          <p:nvPicPr>
            <p:cNvPr id="12" name="object 12"/>
            <p:cNvPicPr/>
            <p:nvPr/>
          </p:nvPicPr>
          <p:blipFill>
            <a:blip r:embed="rId7" cstate="print"/>
            <a:stretch>
              <a:fillRect/>
            </a:stretch>
          </p:blipFill>
          <p:spPr>
            <a:xfrm>
              <a:off x="1916517" y="2989230"/>
              <a:ext cx="102787" cy="162223"/>
            </a:xfrm>
            <a:prstGeom prst="rect">
              <a:avLst/>
            </a:prstGeom>
          </p:spPr>
        </p:pic>
        <p:pic>
          <p:nvPicPr>
            <p:cNvPr id="13" name="object 13"/>
            <p:cNvPicPr/>
            <p:nvPr/>
          </p:nvPicPr>
          <p:blipFill>
            <a:blip r:embed="rId8" cstate="print"/>
            <a:stretch>
              <a:fillRect/>
            </a:stretch>
          </p:blipFill>
          <p:spPr>
            <a:xfrm>
              <a:off x="747896" y="3518909"/>
              <a:ext cx="3489703" cy="762030"/>
            </a:xfrm>
            <a:prstGeom prst="rect">
              <a:avLst/>
            </a:prstGeom>
          </p:spPr>
        </p:pic>
        <p:sp>
          <p:nvSpPr>
            <p:cNvPr id="14" name="object 14"/>
            <p:cNvSpPr/>
            <p:nvPr/>
          </p:nvSpPr>
          <p:spPr>
            <a:xfrm>
              <a:off x="1936414" y="6870780"/>
              <a:ext cx="1137920" cy="255904"/>
            </a:xfrm>
            <a:custGeom>
              <a:avLst/>
              <a:gdLst/>
              <a:ahLst/>
              <a:cxnLst/>
              <a:rect l="l" t="t" r="r" b="b"/>
              <a:pathLst>
                <a:path w="1137920" h="255904">
                  <a:moveTo>
                    <a:pt x="59691" y="212641"/>
                  </a:moveTo>
                  <a:lnTo>
                    <a:pt x="85854" y="243250"/>
                  </a:lnTo>
                  <a:lnTo>
                    <a:pt x="121669" y="255315"/>
                  </a:lnTo>
                  <a:lnTo>
                    <a:pt x="128019" y="255315"/>
                  </a:lnTo>
                  <a:lnTo>
                    <a:pt x="139429" y="253462"/>
                  </a:lnTo>
                  <a:lnTo>
                    <a:pt x="148434" y="247917"/>
                  </a:lnTo>
                  <a:lnTo>
                    <a:pt x="154343" y="238704"/>
                  </a:lnTo>
                  <a:lnTo>
                    <a:pt x="154452" y="238042"/>
                  </a:lnTo>
                  <a:lnTo>
                    <a:pt x="123703" y="238042"/>
                  </a:lnTo>
                  <a:lnTo>
                    <a:pt x="111235" y="237252"/>
                  </a:lnTo>
                  <a:lnTo>
                    <a:pt x="96554" y="233820"/>
                  </a:lnTo>
                  <a:lnTo>
                    <a:pt x="79444" y="226148"/>
                  </a:lnTo>
                  <a:lnTo>
                    <a:pt x="59691" y="212641"/>
                  </a:lnTo>
                  <a:close/>
                </a:path>
                <a:path w="1137920" h="255904">
                  <a:moveTo>
                    <a:pt x="152699" y="213659"/>
                  </a:moveTo>
                  <a:lnTo>
                    <a:pt x="132083" y="213659"/>
                  </a:lnTo>
                  <a:lnTo>
                    <a:pt x="139194" y="215690"/>
                  </a:lnTo>
                  <a:lnTo>
                    <a:pt x="141227" y="221025"/>
                  </a:lnTo>
                  <a:lnTo>
                    <a:pt x="141735" y="222296"/>
                  </a:lnTo>
                  <a:lnTo>
                    <a:pt x="141991" y="223563"/>
                  </a:lnTo>
                  <a:lnTo>
                    <a:pt x="141991" y="231692"/>
                  </a:lnTo>
                  <a:lnTo>
                    <a:pt x="134877" y="238042"/>
                  </a:lnTo>
                  <a:lnTo>
                    <a:pt x="154452" y="238042"/>
                  </a:lnTo>
                  <a:lnTo>
                    <a:pt x="156466" y="225849"/>
                  </a:lnTo>
                  <a:lnTo>
                    <a:pt x="152699" y="213659"/>
                  </a:lnTo>
                  <a:close/>
                </a:path>
                <a:path w="1137920" h="255904">
                  <a:moveTo>
                    <a:pt x="117604" y="194353"/>
                  </a:moveTo>
                  <a:lnTo>
                    <a:pt x="109476" y="194353"/>
                  </a:lnTo>
                  <a:lnTo>
                    <a:pt x="105159" y="195624"/>
                  </a:lnTo>
                  <a:lnTo>
                    <a:pt x="114811" y="214675"/>
                  </a:lnTo>
                  <a:lnTo>
                    <a:pt x="119127" y="213912"/>
                  </a:lnTo>
                  <a:lnTo>
                    <a:pt x="122684" y="213912"/>
                  </a:lnTo>
                  <a:lnTo>
                    <a:pt x="126241" y="213659"/>
                  </a:lnTo>
                  <a:lnTo>
                    <a:pt x="152699" y="213659"/>
                  </a:lnTo>
                  <a:lnTo>
                    <a:pt x="152395" y="212676"/>
                  </a:lnTo>
                  <a:lnTo>
                    <a:pt x="144275" y="202766"/>
                  </a:lnTo>
                  <a:lnTo>
                    <a:pt x="132535" y="196524"/>
                  </a:lnTo>
                  <a:lnTo>
                    <a:pt x="117604" y="194353"/>
                  </a:lnTo>
                  <a:close/>
                </a:path>
                <a:path w="1137920" h="255904">
                  <a:moveTo>
                    <a:pt x="461566" y="110746"/>
                  </a:moveTo>
                  <a:lnTo>
                    <a:pt x="446032" y="110746"/>
                  </a:lnTo>
                  <a:lnTo>
                    <a:pt x="440952" y="114299"/>
                  </a:lnTo>
                  <a:lnTo>
                    <a:pt x="440952" y="120143"/>
                  </a:lnTo>
                  <a:lnTo>
                    <a:pt x="443951" y="134395"/>
                  </a:lnTo>
                  <a:lnTo>
                    <a:pt x="455197" y="151676"/>
                  </a:lnTo>
                  <a:lnTo>
                    <a:pt x="478063" y="172061"/>
                  </a:lnTo>
                  <a:lnTo>
                    <a:pt x="515923" y="195624"/>
                  </a:lnTo>
                  <a:lnTo>
                    <a:pt x="524308" y="188215"/>
                  </a:lnTo>
                  <a:lnTo>
                    <a:pt x="503149" y="171948"/>
                  </a:lnTo>
                  <a:lnTo>
                    <a:pt x="489537" y="157699"/>
                  </a:lnTo>
                  <a:lnTo>
                    <a:pt x="482265" y="147604"/>
                  </a:lnTo>
                  <a:lnTo>
                    <a:pt x="480110" y="143766"/>
                  </a:lnTo>
                  <a:lnTo>
                    <a:pt x="491545" y="134602"/>
                  </a:lnTo>
                  <a:lnTo>
                    <a:pt x="498622" y="125700"/>
                  </a:lnTo>
                  <a:lnTo>
                    <a:pt x="502221" y="116941"/>
                  </a:lnTo>
                  <a:lnTo>
                    <a:pt x="502612" y="113540"/>
                  </a:lnTo>
                  <a:lnTo>
                    <a:pt x="470203" y="113540"/>
                  </a:lnTo>
                  <a:lnTo>
                    <a:pt x="462074" y="111762"/>
                  </a:lnTo>
                  <a:lnTo>
                    <a:pt x="461566" y="110746"/>
                  </a:lnTo>
                  <a:close/>
                </a:path>
                <a:path w="1137920" h="255904">
                  <a:moveTo>
                    <a:pt x="140252" y="78742"/>
                  </a:moveTo>
                  <a:lnTo>
                    <a:pt x="113328" y="78742"/>
                  </a:lnTo>
                  <a:lnTo>
                    <a:pt x="113328" y="175262"/>
                  </a:lnTo>
                  <a:lnTo>
                    <a:pt x="140252" y="190501"/>
                  </a:lnTo>
                  <a:lnTo>
                    <a:pt x="140252" y="78742"/>
                  </a:lnTo>
                  <a:close/>
                </a:path>
                <a:path w="1137920" h="255904">
                  <a:moveTo>
                    <a:pt x="370886" y="165103"/>
                  </a:moveTo>
                  <a:lnTo>
                    <a:pt x="343961" y="165103"/>
                  </a:lnTo>
                  <a:lnTo>
                    <a:pt x="343961" y="175262"/>
                  </a:lnTo>
                  <a:lnTo>
                    <a:pt x="370886" y="190501"/>
                  </a:lnTo>
                  <a:lnTo>
                    <a:pt x="370886" y="165103"/>
                  </a:lnTo>
                  <a:close/>
                </a:path>
                <a:path w="1137920" h="255904">
                  <a:moveTo>
                    <a:pt x="414280" y="60962"/>
                  </a:moveTo>
                  <a:lnTo>
                    <a:pt x="381049" y="60962"/>
                  </a:lnTo>
                  <a:lnTo>
                    <a:pt x="396288" y="78742"/>
                  </a:lnTo>
                  <a:lnTo>
                    <a:pt x="396288" y="175262"/>
                  </a:lnTo>
                  <a:lnTo>
                    <a:pt x="423212" y="190501"/>
                  </a:lnTo>
                  <a:lnTo>
                    <a:pt x="423212" y="78742"/>
                  </a:lnTo>
                  <a:lnTo>
                    <a:pt x="429522" y="78742"/>
                  </a:lnTo>
                  <a:lnTo>
                    <a:pt x="414280" y="60962"/>
                  </a:lnTo>
                  <a:close/>
                </a:path>
                <a:path w="1137920" h="255904">
                  <a:moveTo>
                    <a:pt x="207820" y="92458"/>
                  </a:moveTo>
                  <a:lnTo>
                    <a:pt x="169387" y="106601"/>
                  </a:lnTo>
                  <a:lnTo>
                    <a:pt x="157993" y="123955"/>
                  </a:lnTo>
                  <a:lnTo>
                    <a:pt x="157993" y="131065"/>
                  </a:lnTo>
                  <a:lnTo>
                    <a:pt x="162928" y="148238"/>
                  </a:lnTo>
                  <a:lnTo>
                    <a:pt x="175920" y="163482"/>
                  </a:lnTo>
                  <a:lnTo>
                    <a:pt x="194247" y="174392"/>
                  </a:lnTo>
                  <a:lnTo>
                    <a:pt x="215186" y="178563"/>
                  </a:lnTo>
                  <a:lnTo>
                    <a:pt x="224842" y="177996"/>
                  </a:lnTo>
                  <a:lnTo>
                    <a:pt x="234711" y="175929"/>
                  </a:lnTo>
                  <a:lnTo>
                    <a:pt x="244152" y="171814"/>
                  </a:lnTo>
                  <a:lnTo>
                    <a:pt x="252521" y="165103"/>
                  </a:lnTo>
                  <a:lnTo>
                    <a:pt x="258688" y="158497"/>
                  </a:lnTo>
                  <a:lnTo>
                    <a:pt x="206294" y="158497"/>
                  </a:lnTo>
                  <a:lnTo>
                    <a:pt x="195710" y="157699"/>
                  </a:lnTo>
                  <a:lnTo>
                    <a:pt x="186578" y="155163"/>
                  </a:lnTo>
                  <a:lnTo>
                    <a:pt x="179684" y="150674"/>
                  </a:lnTo>
                  <a:lnTo>
                    <a:pt x="175813" y="144017"/>
                  </a:lnTo>
                  <a:lnTo>
                    <a:pt x="176853" y="136244"/>
                  </a:lnTo>
                  <a:lnTo>
                    <a:pt x="179942" y="129636"/>
                  </a:lnTo>
                  <a:lnTo>
                    <a:pt x="185030" y="124124"/>
                  </a:lnTo>
                  <a:lnTo>
                    <a:pt x="192070" y="119635"/>
                  </a:lnTo>
                  <a:lnTo>
                    <a:pt x="210160" y="119635"/>
                  </a:lnTo>
                  <a:lnTo>
                    <a:pt x="206294" y="114811"/>
                  </a:lnTo>
                  <a:lnTo>
                    <a:pt x="212900" y="113540"/>
                  </a:lnTo>
                  <a:lnTo>
                    <a:pt x="219502" y="112777"/>
                  </a:lnTo>
                  <a:lnTo>
                    <a:pt x="254767" y="112777"/>
                  </a:lnTo>
                  <a:lnTo>
                    <a:pt x="256070" y="111118"/>
                  </a:lnTo>
                  <a:lnTo>
                    <a:pt x="252521" y="107441"/>
                  </a:lnTo>
                  <a:lnTo>
                    <a:pt x="241215" y="98779"/>
                  </a:lnTo>
                  <a:lnTo>
                    <a:pt x="229504" y="94331"/>
                  </a:lnTo>
                  <a:lnTo>
                    <a:pt x="218125" y="92692"/>
                  </a:lnTo>
                  <a:lnTo>
                    <a:pt x="207820" y="92458"/>
                  </a:lnTo>
                  <a:close/>
                </a:path>
                <a:path w="1137920" h="255904">
                  <a:moveTo>
                    <a:pt x="299260" y="92458"/>
                  </a:moveTo>
                  <a:lnTo>
                    <a:pt x="260827" y="106601"/>
                  </a:lnTo>
                  <a:lnTo>
                    <a:pt x="256070" y="111118"/>
                  </a:lnTo>
                  <a:lnTo>
                    <a:pt x="259636" y="114811"/>
                  </a:lnTo>
                  <a:lnTo>
                    <a:pt x="259636" y="154419"/>
                  </a:lnTo>
                  <a:lnTo>
                    <a:pt x="267360" y="163482"/>
                  </a:lnTo>
                  <a:lnTo>
                    <a:pt x="285687" y="174392"/>
                  </a:lnTo>
                  <a:lnTo>
                    <a:pt x="306626" y="178563"/>
                  </a:lnTo>
                  <a:lnTo>
                    <a:pt x="316067" y="177781"/>
                  </a:lnTo>
                  <a:lnTo>
                    <a:pt x="325580" y="175356"/>
                  </a:lnTo>
                  <a:lnTo>
                    <a:pt x="334950" y="171170"/>
                  </a:lnTo>
                  <a:lnTo>
                    <a:pt x="343961" y="165103"/>
                  </a:lnTo>
                  <a:lnTo>
                    <a:pt x="370886" y="165103"/>
                  </a:lnTo>
                  <a:lnTo>
                    <a:pt x="370886" y="158497"/>
                  </a:lnTo>
                  <a:lnTo>
                    <a:pt x="297734" y="158497"/>
                  </a:lnTo>
                  <a:lnTo>
                    <a:pt x="287150" y="157699"/>
                  </a:lnTo>
                  <a:lnTo>
                    <a:pt x="278018" y="155163"/>
                  </a:lnTo>
                  <a:lnTo>
                    <a:pt x="271124" y="150674"/>
                  </a:lnTo>
                  <a:lnTo>
                    <a:pt x="267253" y="144017"/>
                  </a:lnTo>
                  <a:lnTo>
                    <a:pt x="268293" y="136244"/>
                  </a:lnTo>
                  <a:lnTo>
                    <a:pt x="271382" y="129636"/>
                  </a:lnTo>
                  <a:lnTo>
                    <a:pt x="276470" y="124124"/>
                  </a:lnTo>
                  <a:lnTo>
                    <a:pt x="283510" y="119635"/>
                  </a:lnTo>
                  <a:lnTo>
                    <a:pt x="301600" y="119635"/>
                  </a:lnTo>
                  <a:lnTo>
                    <a:pt x="297734" y="114811"/>
                  </a:lnTo>
                  <a:lnTo>
                    <a:pt x="304340" y="113540"/>
                  </a:lnTo>
                  <a:lnTo>
                    <a:pt x="310942" y="112777"/>
                  </a:lnTo>
                  <a:lnTo>
                    <a:pt x="370886" y="112777"/>
                  </a:lnTo>
                  <a:lnTo>
                    <a:pt x="370886" y="107441"/>
                  </a:lnTo>
                  <a:lnTo>
                    <a:pt x="343961" y="107441"/>
                  </a:lnTo>
                  <a:lnTo>
                    <a:pt x="332011" y="99636"/>
                  </a:lnTo>
                  <a:lnTo>
                    <a:pt x="320371" y="95092"/>
                  </a:lnTo>
                  <a:lnTo>
                    <a:pt x="309351" y="92978"/>
                  </a:lnTo>
                  <a:lnTo>
                    <a:pt x="299260" y="92458"/>
                  </a:lnTo>
                  <a:close/>
                </a:path>
                <a:path w="1137920" h="255904">
                  <a:moveTo>
                    <a:pt x="87929" y="78742"/>
                  </a:moveTo>
                  <a:lnTo>
                    <a:pt x="61005" y="78742"/>
                  </a:lnTo>
                  <a:lnTo>
                    <a:pt x="61005" y="114048"/>
                  </a:lnTo>
                  <a:lnTo>
                    <a:pt x="33275" y="114048"/>
                  </a:lnTo>
                  <a:lnTo>
                    <a:pt x="27943" y="117857"/>
                  </a:lnTo>
                  <a:lnTo>
                    <a:pt x="27943" y="127001"/>
                  </a:lnTo>
                  <a:lnTo>
                    <a:pt x="61005" y="159005"/>
                  </a:lnTo>
                  <a:lnTo>
                    <a:pt x="69894" y="161797"/>
                  </a:lnTo>
                  <a:lnTo>
                    <a:pt x="81831" y="161797"/>
                  </a:lnTo>
                  <a:lnTo>
                    <a:pt x="87929" y="157737"/>
                  </a:lnTo>
                  <a:lnTo>
                    <a:pt x="87929" y="78742"/>
                  </a:lnTo>
                  <a:close/>
                </a:path>
                <a:path w="1137920" h="255904">
                  <a:moveTo>
                    <a:pt x="210160" y="119635"/>
                  </a:moveTo>
                  <a:lnTo>
                    <a:pt x="192070" y="119635"/>
                  </a:lnTo>
                  <a:lnTo>
                    <a:pt x="221280" y="156466"/>
                  </a:lnTo>
                  <a:lnTo>
                    <a:pt x="215694" y="157737"/>
                  </a:lnTo>
                  <a:lnTo>
                    <a:pt x="211630" y="158497"/>
                  </a:lnTo>
                  <a:lnTo>
                    <a:pt x="258688" y="158497"/>
                  </a:lnTo>
                  <a:lnTo>
                    <a:pt x="259636" y="157482"/>
                  </a:lnTo>
                  <a:lnTo>
                    <a:pt x="259636" y="154419"/>
                  </a:lnTo>
                  <a:lnTo>
                    <a:pt x="257484" y="151894"/>
                  </a:lnTo>
                  <a:lnTo>
                    <a:pt x="236012" y="151894"/>
                  </a:lnTo>
                  <a:lnTo>
                    <a:pt x="210160" y="119635"/>
                  </a:lnTo>
                  <a:close/>
                </a:path>
                <a:path w="1137920" h="255904">
                  <a:moveTo>
                    <a:pt x="301600" y="119635"/>
                  </a:moveTo>
                  <a:lnTo>
                    <a:pt x="283510" y="119635"/>
                  </a:lnTo>
                  <a:lnTo>
                    <a:pt x="312720" y="156466"/>
                  </a:lnTo>
                  <a:lnTo>
                    <a:pt x="307134" y="157737"/>
                  </a:lnTo>
                  <a:lnTo>
                    <a:pt x="303070" y="158497"/>
                  </a:lnTo>
                  <a:lnTo>
                    <a:pt x="370886" y="158497"/>
                  </a:lnTo>
                  <a:lnTo>
                    <a:pt x="370886" y="151894"/>
                  </a:lnTo>
                  <a:lnTo>
                    <a:pt x="327452" y="151894"/>
                  </a:lnTo>
                  <a:lnTo>
                    <a:pt x="301600" y="119635"/>
                  </a:lnTo>
                  <a:close/>
                </a:path>
                <a:path w="1137920" h="255904">
                  <a:moveTo>
                    <a:pt x="256070" y="111118"/>
                  </a:moveTo>
                  <a:lnTo>
                    <a:pt x="251971" y="116334"/>
                  </a:lnTo>
                  <a:lnTo>
                    <a:pt x="250365" y="121156"/>
                  </a:lnTo>
                  <a:lnTo>
                    <a:pt x="252521" y="124462"/>
                  </a:lnTo>
                  <a:lnTo>
                    <a:pt x="252521" y="141812"/>
                  </a:lnTo>
                  <a:lnTo>
                    <a:pt x="254368" y="148238"/>
                  </a:lnTo>
                  <a:lnTo>
                    <a:pt x="259636" y="154419"/>
                  </a:lnTo>
                  <a:lnTo>
                    <a:pt x="259636" y="114811"/>
                  </a:lnTo>
                  <a:lnTo>
                    <a:pt x="256070" y="111118"/>
                  </a:lnTo>
                  <a:close/>
                </a:path>
                <a:path w="1137920" h="255904">
                  <a:moveTo>
                    <a:pt x="252521" y="141812"/>
                  </a:moveTo>
                  <a:lnTo>
                    <a:pt x="252521" y="142750"/>
                  </a:lnTo>
                  <a:lnTo>
                    <a:pt x="246682" y="148081"/>
                  </a:lnTo>
                  <a:lnTo>
                    <a:pt x="236012" y="151894"/>
                  </a:lnTo>
                  <a:lnTo>
                    <a:pt x="257484" y="151894"/>
                  </a:lnTo>
                  <a:lnTo>
                    <a:pt x="254368" y="148238"/>
                  </a:lnTo>
                  <a:lnTo>
                    <a:pt x="252521" y="141812"/>
                  </a:lnTo>
                  <a:close/>
                </a:path>
                <a:path w="1137920" h="255904">
                  <a:moveTo>
                    <a:pt x="370886" y="112777"/>
                  </a:moveTo>
                  <a:lnTo>
                    <a:pt x="317292" y="112777"/>
                  </a:lnTo>
                  <a:lnTo>
                    <a:pt x="327650" y="114048"/>
                  </a:lnTo>
                  <a:lnTo>
                    <a:pt x="335961" y="117095"/>
                  </a:lnTo>
                  <a:lnTo>
                    <a:pt x="341652" y="120922"/>
                  </a:lnTo>
                  <a:lnTo>
                    <a:pt x="343961" y="124462"/>
                  </a:lnTo>
                  <a:lnTo>
                    <a:pt x="343961" y="142750"/>
                  </a:lnTo>
                  <a:lnTo>
                    <a:pt x="338122" y="148081"/>
                  </a:lnTo>
                  <a:lnTo>
                    <a:pt x="327452" y="151894"/>
                  </a:lnTo>
                  <a:lnTo>
                    <a:pt x="370886" y="151894"/>
                  </a:lnTo>
                  <a:lnTo>
                    <a:pt x="370886" y="112777"/>
                  </a:lnTo>
                  <a:close/>
                </a:path>
                <a:path w="1137920" h="255904">
                  <a:moveTo>
                    <a:pt x="250365" y="121156"/>
                  </a:moveTo>
                  <a:lnTo>
                    <a:pt x="249433" y="123955"/>
                  </a:lnTo>
                  <a:lnTo>
                    <a:pt x="249433" y="131065"/>
                  </a:lnTo>
                  <a:lnTo>
                    <a:pt x="252521" y="141812"/>
                  </a:lnTo>
                  <a:lnTo>
                    <a:pt x="252521" y="124462"/>
                  </a:lnTo>
                  <a:lnTo>
                    <a:pt x="250365" y="121156"/>
                  </a:lnTo>
                  <a:close/>
                </a:path>
                <a:path w="1137920" h="255904">
                  <a:moveTo>
                    <a:pt x="254767" y="112777"/>
                  </a:moveTo>
                  <a:lnTo>
                    <a:pt x="225852" y="112777"/>
                  </a:lnTo>
                  <a:lnTo>
                    <a:pt x="236210" y="114048"/>
                  </a:lnTo>
                  <a:lnTo>
                    <a:pt x="244521" y="117095"/>
                  </a:lnTo>
                  <a:lnTo>
                    <a:pt x="250212" y="120922"/>
                  </a:lnTo>
                  <a:lnTo>
                    <a:pt x="250365" y="121156"/>
                  </a:lnTo>
                  <a:lnTo>
                    <a:pt x="251971" y="116334"/>
                  </a:lnTo>
                  <a:lnTo>
                    <a:pt x="254767" y="112777"/>
                  </a:lnTo>
                  <a:close/>
                </a:path>
                <a:path w="1137920" h="255904">
                  <a:moveTo>
                    <a:pt x="494590" y="78742"/>
                  </a:moveTo>
                  <a:lnTo>
                    <a:pt x="475790" y="78742"/>
                  </a:lnTo>
                  <a:lnTo>
                    <a:pt x="479854" y="84581"/>
                  </a:lnTo>
                  <a:lnTo>
                    <a:pt x="481125" y="86108"/>
                  </a:lnTo>
                  <a:lnTo>
                    <a:pt x="481125" y="104647"/>
                  </a:lnTo>
                  <a:lnTo>
                    <a:pt x="470203" y="113540"/>
                  </a:lnTo>
                  <a:lnTo>
                    <a:pt x="502612" y="113540"/>
                  </a:lnTo>
                  <a:lnTo>
                    <a:pt x="503109" y="109219"/>
                  </a:lnTo>
                  <a:lnTo>
                    <a:pt x="503162" y="104647"/>
                  </a:lnTo>
                  <a:lnTo>
                    <a:pt x="502970" y="102361"/>
                  </a:lnTo>
                  <a:lnTo>
                    <a:pt x="502475" y="99636"/>
                  </a:lnTo>
                  <a:lnTo>
                    <a:pt x="500684" y="86867"/>
                  </a:lnTo>
                  <a:lnTo>
                    <a:pt x="494590" y="78742"/>
                  </a:lnTo>
                  <a:close/>
                </a:path>
                <a:path w="1137920" h="255904">
                  <a:moveTo>
                    <a:pt x="370886" y="78742"/>
                  </a:moveTo>
                  <a:lnTo>
                    <a:pt x="343961" y="78742"/>
                  </a:lnTo>
                  <a:lnTo>
                    <a:pt x="343961" y="107441"/>
                  </a:lnTo>
                  <a:lnTo>
                    <a:pt x="370886" y="107441"/>
                  </a:lnTo>
                  <a:lnTo>
                    <a:pt x="370886" y="78742"/>
                  </a:lnTo>
                  <a:close/>
                </a:path>
                <a:path w="1137920" h="255904">
                  <a:moveTo>
                    <a:pt x="132591" y="60962"/>
                  </a:moveTo>
                  <a:lnTo>
                    <a:pt x="0" y="60962"/>
                  </a:lnTo>
                  <a:lnTo>
                    <a:pt x="15242" y="78742"/>
                  </a:lnTo>
                  <a:lnTo>
                    <a:pt x="147834" y="78742"/>
                  </a:lnTo>
                  <a:lnTo>
                    <a:pt x="132591" y="60962"/>
                  </a:lnTo>
                  <a:close/>
                </a:path>
                <a:path w="1137920" h="255904">
                  <a:moveTo>
                    <a:pt x="150411" y="60962"/>
                  </a:moveTo>
                  <a:lnTo>
                    <a:pt x="132591" y="60962"/>
                  </a:lnTo>
                  <a:lnTo>
                    <a:pt x="147834" y="78742"/>
                  </a:lnTo>
                  <a:lnTo>
                    <a:pt x="165653" y="78742"/>
                  </a:lnTo>
                  <a:lnTo>
                    <a:pt x="150411" y="60962"/>
                  </a:lnTo>
                  <a:close/>
                </a:path>
                <a:path w="1137920" h="255904">
                  <a:moveTo>
                    <a:pt x="224031" y="60962"/>
                  </a:moveTo>
                  <a:lnTo>
                    <a:pt x="150411" y="60962"/>
                  </a:lnTo>
                  <a:lnTo>
                    <a:pt x="165653" y="78742"/>
                  </a:lnTo>
                  <a:lnTo>
                    <a:pt x="239274" y="78742"/>
                  </a:lnTo>
                  <a:lnTo>
                    <a:pt x="224031" y="60962"/>
                  </a:lnTo>
                  <a:close/>
                </a:path>
                <a:path w="1137920" h="255904">
                  <a:moveTo>
                    <a:pt x="244904" y="60962"/>
                  </a:moveTo>
                  <a:lnTo>
                    <a:pt x="224031" y="60962"/>
                  </a:lnTo>
                  <a:lnTo>
                    <a:pt x="239274" y="78742"/>
                  </a:lnTo>
                  <a:lnTo>
                    <a:pt x="260142" y="78742"/>
                  </a:lnTo>
                  <a:lnTo>
                    <a:pt x="244904" y="60962"/>
                  </a:lnTo>
                  <a:close/>
                </a:path>
                <a:path w="1137920" h="255904">
                  <a:moveTo>
                    <a:pt x="368305" y="60962"/>
                  </a:moveTo>
                  <a:lnTo>
                    <a:pt x="244904" y="60962"/>
                  </a:lnTo>
                  <a:lnTo>
                    <a:pt x="260142" y="78742"/>
                  </a:lnTo>
                  <a:lnTo>
                    <a:pt x="383543" y="78742"/>
                  </a:lnTo>
                  <a:lnTo>
                    <a:pt x="368305" y="60962"/>
                  </a:lnTo>
                  <a:close/>
                </a:path>
                <a:path w="1137920" h="255904">
                  <a:moveTo>
                    <a:pt x="381049" y="60962"/>
                  </a:moveTo>
                  <a:lnTo>
                    <a:pt x="368305" y="60962"/>
                  </a:lnTo>
                  <a:lnTo>
                    <a:pt x="383543" y="78742"/>
                  </a:lnTo>
                  <a:lnTo>
                    <a:pt x="396288" y="78742"/>
                  </a:lnTo>
                  <a:lnTo>
                    <a:pt x="381049" y="60962"/>
                  </a:lnTo>
                  <a:close/>
                </a:path>
                <a:path w="1137920" h="255904">
                  <a:moveTo>
                    <a:pt x="433372" y="60962"/>
                  </a:moveTo>
                  <a:lnTo>
                    <a:pt x="414280" y="60962"/>
                  </a:lnTo>
                  <a:lnTo>
                    <a:pt x="429522" y="78742"/>
                  </a:lnTo>
                  <a:lnTo>
                    <a:pt x="448613" y="78742"/>
                  </a:lnTo>
                  <a:lnTo>
                    <a:pt x="433372" y="60962"/>
                  </a:lnTo>
                  <a:close/>
                </a:path>
                <a:path w="1137920" h="255904">
                  <a:moveTo>
                    <a:pt x="495083" y="60962"/>
                  </a:moveTo>
                  <a:lnTo>
                    <a:pt x="433372" y="60962"/>
                  </a:lnTo>
                  <a:lnTo>
                    <a:pt x="448613" y="78742"/>
                  </a:lnTo>
                  <a:lnTo>
                    <a:pt x="541324" y="78742"/>
                  </a:lnTo>
                  <a:lnTo>
                    <a:pt x="528260" y="63499"/>
                  </a:lnTo>
                  <a:lnTo>
                    <a:pt x="496576" y="63499"/>
                  </a:lnTo>
                  <a:lnTo>
                    <a:pt x="495083" y="60962"/>
                  </a:lnTo>
                  <a:close/>
                </a:path>
                <a:path w="1137920" h="255904">
                  <a:moveTo>
                    <a:pt x="482648" y="17779"/>
                  </a:moveTo>
                  <a:lnTo>
                    <a:pt x="450096" y="17779"/>
                  </a:lnTo>
                  <a:lnTo>
                    <a:pt x="463468" y="20780"/>
                  </a:lnTo>
                  <a:lnTo>
                    <a:pt x="474576" y="29591"/>
                  </a:lnTo>
                  <a:lnTo>
                    <a:pt x="485064" y="43927"/>
                  </a:lnTo>
                  <a:lnTo>
                    <a:pt x="496576" y="63499"/>
                  </a:lnTo>
                  <a:lnTo>
                    <a:pt x="509785" y="63499"/>
                  </a:lnTo>
                  <a:lnTo>
                    <a:pt x="495208" y="37291"/>
                  </a:lnTo>
                  <a:lnTo>
                    <a:pt x="482648" y="17779"/>
                  </a:lnTo>
                  <a:close/>
                </a:path>
                <a:path w="1137920" h="255904">
                  <a:moveTo>
                    <a:pt x="526086" y="60962"/>
                  </a:moveTo>
                  <a:lnTo>
                    <a:pt x="508374" y="60962"/>
                  </a:lnTo>
                  <a:lnTo>
                    <a:pt x="509785" y="63499"/>
                  </a:lnTo>
                  <a:lnTo>
                    <a:pt x="528260" y="63499"/>
                  </a:lnTo>
                  <a:lnTo>
                    <a:pt x="526086" y="60962"/>
                  </a:lnTo>
                  <a:close/>
                </a:path>
                <a:path w="1137920" h="255904">
                  <a:moveTo>
                    <a:pt x="445524" y="0"/>
                  </a:moveTo>
                  <a:lnTo>
                    <a:pt x="442220" y="0"/>
                  </a:lnTo>
                  <a:lnTo>
                    <a:pt x="428759" y="1271"/>
                  </a:lnTo>
                  <a:lnTo>
                    <a:pt x="425203" y="1777"/>
                  </a:lnTo>
                  <a:lnTo>
                    <a:pt x="441712" y="18287"/>
                  </a:lnTo>
                  <a:lnTo>
                    <a:pt x="446032" y="18287"/>
                  </a:lnTo>
                  <a:lnTo>
                    <a:pt x="446540" y="17779"/>
                  </a:lnTo>
                  <a:lnTo>
                    <a:pt x="482648" y="17779"/>
                  </a:lnTo>
                  <a:lnTo>
                    <a:pt x="482322" y="17272"/>
                  </a:lnTo>
                  <a:lnTo>
                    <a:pt x="467102" y="4492"/>
                  </a:lnTo>
                  <a:lnTo>
                    <a:pt x="445524" y="0"/>
                  </a:lnTo>
                  <a:close/>
                </a:path>
                <a:path w="1137920" h="255904">
                  <a:moveTo>
                    <a:pt x="706128" y="212641"/>
                  </a:moveTo>
                  <a:lnTo>
                    <a:pt x="732292" y="243250"/>
                  </a:lnTo>
                  <a:lnTo>
                    <a:pt x="768107" y="255315"/>
                  </a:lnTo>
                  <a:lnTo>
                    <a:pt x="774457" y="255315"/>
                  </a:lnTo>
                  <a:lnTo>
                    <a:pt x="785867" y="253462"/>
                  </a:lnTo>
                  <a:lnTo>
                    <a:pt x="794872" y="247917"/>
                  </a:lnTo>
                  <a:lnTo>
                    <a:pt x="800781" y="238704"/>
                  </a:lnTo>
                  <a:lnTo>
                    <a:pt x="800890" y="238042"/>
                  </a:lnTo>
                  <a:lnTo>
                    <a:pt x="770140" y="238042"/>
                  </a:lnTo>
                  <a:lnTo>
                    <a:pt x="757673" y="237252"/>
                  </a:lnTo>
                  <a:lnTo>
                    <a:pt x="742992" y="233820"/>
                  </a:lnTo>
                  <a:lnTo>
                    <a:pt x="725882" y="226148"/>
                  </a:lnTo>
                  <a:lnTo>
                    <a:pt x="706128" y="212641"/>
                  </a:lnTo>
                  <a:close/>
                </a:path>
                <a:path w="1137920" h="255904">
                  <a:moveTo>
                    <a:pt x="799137" y="213659"/>
                  </a:moveTo>
                  <a:lnTo>
                    <a:pt x="778521" y="213659"/>
                  </a:lnTo>
                  <a:lnTo>
                    <a:pt x="785632" y="215690"/>
                  </a:lnTo>
                  <a:lnTo>
                    <a:pt x="787665" y="221025"/>
                  </a:lnTo>
                  <a:lnTo>
                    <a:pt x="788173" y="222296"/>
                  </a:lnTo>
                  <a:lnTo>
                    <a:pt x="788428" y="223563"/>
                  </a:lnTo>
                  <a:lnTo>
                    <a:pt x="788428" y="231692"/>
                  </a:lnTo>
                  <a:lnTo>
                    <a:pt x="781315" y="238042"/>
                  </a:lnTo>
                  <a:lnTo>
                    <a:pt x="800890" y="238042"/>
                  </a:lnTo>
                  <a:lnTo>
                    <a:pt x="802904" y="225849"/>
                  </a:lnTo>
                  <a:lnTo>
                    <a:pt x="799137" y="213659"/>
                  </a:lnTo>
                  <a:close/>
                </a:path>
                <a:path w="1137920" h="255904">
                  <a:moveTo>
                    <a:pt x="1122231" y="60962"/>
                  </a:moveTo>
                  <a:lnTo>
                    <a:pt x="1001069" y="60962"/>
                  </a:lnTo>
                  <a:lnTo>
                    <a:pt x="1016312" y="78742"/>
                  </a:lnTo>
                  <a:lnTo>
                    <a:pt x="1016365" y="127402"/>
                  </a:lnTo>
                  <a:lnTo>
                    <a:pt x="1083621" y="190501"/>
                  </a:lnTo>
                  <a:lnTo>
                    <a:pt x="1086926" y="192830"/>
                  </a:lnTo>
                  <a:lnTo>
                    <a:pt x="1086926" y="197910"/>
                  </a:lnTo>
                  <a:lnTo>
                    <a:pt x="1084640" y="202229"/>
                  </a:lnTo>
                  <a:lnTo>
                    <a:pt x="1076511" y="206291"/>
                  </a:lnTo>
                  <a:lnTo>
                    <a:pt x="1091242" y="220770"/>
                  </a:lnTo>
                  <a:lnTo>
                    <a:pt x="1114325" y="196524"/>
                  </a:lnTo>
                  <a:lnTo>
                    <a:pt x="1113339" y="193085"/>
                  </a:lnTo>
                  <a:lnTo>
                    <a:pt x="1110293" y="190799"/>
                  </a:lnTo>
                  <a:lnTo>
                    <a:pt x="1043236" y="139194"/>
                  </a:lnTo>
                  <a:lnTo>
                    <a:pt x="1043236" y="78742"/>
                  </a:lnTo>
                  <a:lnTo>
                    <a:pt x="1137470" y="78742"/>
                  </a:lnTo>
                  <a:lnTo>
                    <a:pt x="1122231" y="60962"/>
                  </a:lnTo>
                  <a:close/>
                </a:path>
                <a:path w="1137920" h="255904">
                  <a:moveTo>
                    <a:pt x="764042" y="194353"/>
                  </a:moveTo>
                  <a:lnTo>
                    <a:pt x="755914" y="194353"/>
                  </a:lnTo>
                  <a:lnTo>
                    <a:pt x="751597" y="195624"/>
                  </a:lnTo>
                  <a:lnTo>
                    <a:pt x="761249" y="214675"/>
                  </a:lnTo>
                  <a:lnTo>
                    <a:pt x="765564" y="213912"/>
                  </a:lnTo>
                  <a:lnTo>
                    <a:pt x="769122" y="213912"/>
                  </a:lnTo>
                  <a:lnTo>
                    <a:pt x="772679" y="213659"/>
                  </a:lnTo>
                  <a:lnTo>
                    <a:pt x="799137" y="213659"/>
                  </a:lnTo>
                  <a:lnTo>
                    <a:pt x="798804" y="212641"/>
                  </a:lnTo>
                  <a:lnTo>
                    <a:pt x="790713" y="202766"/>
                  </a:lnTo>
                  <a:lnTo>
                    <a:pt x="778973" y="196524"/>
                  </a:lnTo>
                  <a:lnTo>
                    <a:pt x="764042" y="194353"/>
                  </a:lnTo>
                  <a:close/>
                </a:path>
                <a:path w="1137920" h="255904">
                  <a:moveTo>
                    <a:pt x="723953" y="141987"/>
                  </a:moveTo>
                  <a:lnTo>
                    <a:pt x="697028" y="141987"/>
                  </a:lnTo>
                  <a:lnTo>
                    <a:pt x="697028" y="175262"/>
                  </a:lnTo>
                  <a:lnTo>
                    <a:pt x="723953" y="190501"/>
                  </a:lnTo>
                  <a:lnTo>
                    <a:pt x="723953" y="141987"/>
                  </a:lnTo>
                  <a:close/>
                </a:path>
                <a:path w="1137920" h="255904">
                  <a:moveTo>
                    <a:pt x="849685" y="96523"/>
                  </a:moveTo>
                  <a:lnTo>
                    <a:pt x="846129" y="96523"/>
                  </a:lnTo>
                  <a:lnTo>
                    <a:pt x="844351" y="96775"/>
                  </a:lnTo>
                  <a:lnTo>
                    <a:pt x="813551" y="127834"/>
                  </a:lnTo>
                  <a:lnTo>
                    <a:pt x="813455" y="130050"/>
                  </a:lnTo>
                  <a:lnTo>
                    <a:pt x="814386" y="142781"/>
                  </a:lnTo>
                  <a:lnTo>
                    <a:pt x="819649" y="156593"/>
                  </a:lnTo>
                  <a:lnTo>
                    <a:pt x="832436" y="171928"/>
                  </a:lnTo>
                  <a:lnTo>
                    <a:pt x="856033" y="190501"/>
                  </a:lnTo>
                  <a:lnTo>
                    <a:pt x="866448" y="181612"/>
                  </a:lnTo>
                  <a:lnTo>
                    <a:pt x="847858" y="168087"/>
                  </a:lnTo>
                  <a:lnTo>
                    <a:pt x="837174" y="157418"/>
                  </a:lnTo>
                  <a:lnTo>
                    <a:pt x="832301" y="148178"/>
                  </a:lnTo>
                  <a:lnTo>
                    <a:pt x="831142" y="138937"/>
                  </a:lnTo>
                  <a:lnTo>
                    <a:pt x="832968" y="130111"/>
                  </a:lnTo>
                  <a:lnTo>
                    <a:pt x="837937" y="123572"/>
                  </a:lnTo>
                  <a:lnTo>
                    <a:pt x="845288" y="119509"/>
                  </a:lnTo>
                  <a:lnTo>
                    <a:pt x="854257" y="118112"/>
                  </a:lnTo>
                  <a:lnTo>
                    <a:pt x="938584" y="118112"/>
                  </a:lnTo>
                  <a:lnTo>
                    <a:pt x="938584" y="116585"/>
                  </a:lnTo>
                  <a:lnTo>
                    <a:pt x="884991" y="116585"/>
                  </a:lnTo>
                  <a:lnTo>
                    <a:pt x="876760" y="106700"/>
                  </a:lnTo>
                  <a:lnTo>
                    <a:pt x="867909" y="100554"/>
                  </a:lnTo>
                  <a:lnTo>
                    <a:pt x="858774" y="97408"/>
                  </a:lnTo>
                  <a:lnTo>
                    <a:pt x="849685" y="96523"/>
                  </a:lnTo>
                  <a:close/>
                </a:path>
                <a:path w="1137920" h="255904">
                  <a:moveTo>
                    <a:pt x="938584" y="124462"/>
                  </a:moveTo>
                  <a:lnTo>
                    <a:pt x="911660" y="124462"/>
                  </a:lnTo>
                  <a:lnTo>
                    <a:pt x="911660" y="175262"/>
                  </a:lnTo>
                  <a:lnTo>
                    <a:pt x="938584" y="190501"/>
                  </a:lnTo>
                  <a:lnTo>
                    <a:pt x="938584" y="124462"/>
                  </a:lnTo>
                  <a:close/>
                </a:path>
                <a:path w="1137920" h="255904">
                  <a:moveTo>
                    <a:pt x="988329" y="60962"/>
                  </a:moveTo>
                  <a:lnTo>
                    <a:pt x="948744" y="60962"/>
                  </a:lnTo>
                  <a:lnTo>
                    <a:pt x="963985" y="78742"/>
                  </a:lnTo>
                  <a:lnTo>
                    <a:pt x="963985" y="175262"/>
                  </a:lnTo>
                  <a:lnTo>
                    <a:pt x="990911" y="190501"/>
                  </a:lnTo>
                  <a:lnTo>
                    <a:pt x="990911" y="78742"/>
                  </a:lnTo>
                  <a:lnTo>
                    <a:pt x="1003567" y="78742"/>
                  </a:lnTo>
                  <a:lnTo>
                    <a:pt x="988329" y="60962"/>
                  </a:lnTo>
                  <a:close/>
                </a:path>
                <a:path w="1137920" h="255904">
                  <a:moveTo>
                    <a:pt x="779409" y="119127"/>
                  </a:moveTo>
                  <a:lnTo>
                    <a:pt x="753163" y="119127"/>
                  </a:lnTo>
                  <a:lnTo>
                    <a:pt x="759006" y="119383"/>
                  </a:lnTo>
                  <a:lnTo>
                    <a:pt x="767387" y="123699"/>
                  </a:lnTo>
                  <a:lnTo>
                    <a:pt x="767387" y="133099"/>
                  </a:lnTo>
                  <a:lnTo>
                    <a:pt x="766288" y="140156"/>
                  </a:lnTo>
                  <a:lnTo>
                    <a:pt x="762783" y="148021"/>
                  </a:lnTo>
                  <a:lnTo>
                    <a:pt x="756481" y="157418"/>
                  </a:lnTo>
                  <a:lnTo>
                    <a:pt x="747323" y="168655"/>
                  </a:lnTo>
                  <a:lnTo>
                    <a:pt x="766879" y="183135"/>
                  </a:lnTo>
                  <a:lnTo>
                    <a:pt x="775227" y="172956"/>
                  </a:lnTo>
                  <a:lnTo>
                    <a:pt x="781454" y="162848"/>
                  </a:lnTo>
                  <a:lnTo>
                    <a:pt x="785348" y="153168"/>
                  </a:lnTo>
                  <a:lnTo>
                    <a:pt x="786693" y="144273"/>
                  </a:lnTo>
                  <a:lnTo>
                    <a:pt x="784105" y="127834"/>
                  </a:lnTo>
                  <a:lnTo>
                    <a:pt x="779409" y="119127"/>
                  </a:lnTo>
                  <a:close/>
                </a:path>
                <a:path w="1137920" h="255904">
                  <a:moveTo>
                    <a:pt x="938584" y="118112"/>
                  </a:moveTo>
                  <a:lnTo>
                    <a:pt x="862891" y="118112"/>
                  </a:lnTo>
                  <a:lnTo>
                    <a:pt x="865940" y="120649"/>
                  </a:lnTo>
                  <a:lnTo>
                    <a:pt x="873813" y="127507"/>
                  </a:lnTo>
                  <a:lnTo>
                    <a:pt x="865177" y="137159"/>
                  </a:lnTo>
                  <a:lnTo>
                    <a:pt x="883213" y="152653"/>
                  </a:lnTo>
                  <a:lnTo>
                    <a:pt x="891872" y="140999"/>
                  </a:lnTo>
                  <a:lnTo>
                    <a:pt x="899341" y="132748"/>
                  </a:lnTo>
                  <a:lnTo>
                    <a:pt x="905858" y="127402"/>
                  </a:lnTo>
                  <a:lnTo>
                    <a:pt x="911660" y="124462"/>
                  </a:lnTo>
                  <a:lnTo>
                    <a:pt x="938584" y="124462"/>
                  </a:lnTo>
                  <a:lnTo>
                    <a:pt x="938584" y="118112"/>
                  </a:lnTo>
                  <a:close/>
                </a:path>
                <a:path w="1137920" h="255904">
                  <a:moveTo>
                    <a:pt x="1112072" y="78742"/>
                  </a:moveTo>
                  <a:lnTo>
                    <a:pt x="1085147" y="78742"/>
                  </a:lnTo>
                  <a:lnTo>
                    <a:pt x="1085147" y="113540"/>
                  </a:lnTo>
                  <a:lnTo>
                    <a:pt x="1083698" y="120152"/>
                  </a:lnTo>
                  <a:lnTo>
                    <a:pt x="1079463" y="126050"/>
                  </a:lnTo>
                  <a:lnTo>
                    <a:pt x="1072609" y="130899"/>
                  </a:lnTo>
                  <a:lnTo>
                    <a:pt x="1063303" y="134365"/>
                  </a:lnTo>
                  <a:lnTo>
                    <a:pt x="1080068" y="151131"/>
                  </a:lnTo>
                  <a:lnTo>
                    <a:pt x="1095569" y="144899"/>
                  </a:lnTo>
                  <a:lnTo>
                    <a:pt x="1105404" y="136716"/>
                  </a:lnTo>
                  <a:lnTo>
                    <a:pt x="1110572" y="126343"/>
                  </a:lnTo>
                  <a:lnTo>
                    <a:pt x="1112072" y="113540"/>
                  </a:lnTo>
                  <a:lnTo>
                    <a:pt x="1112072" y="78742"/>
                  </a:lnTo>
                  <a:close/>
                </a:path>
                <a:path w="1137920" h="255904">
                  <a:moveTo>
                    <a:pt x="658422" y="78742"/>
                  </a:moveTo>
                  <a:lnTo>
                    <a:pt x="631497" y="78742"/>
                  </a:lnTo>
                  <a:lnTo>
                    <a:pt x="631497" y="118363"/>
                  </a:lnTo>
                  <a:lnTo>
                    <a:pt x="635533" y="127652"/>
                  </a:lnTo>
                  <a:lnTo>
                    <a:pt x="645880" y="138177"/>
                  </a:lnTo>
                  <a:lnTo>
                    <a:pt x="659893" y="146796"/>
                  </a:lnTo>
                  <a:lnTo>
                    <a:pt x="674931" y="150367"/>
                  </a:lnTo>
                  <a:lnTo>
                    <a:pt x="681282" y="150367"/>
                  </a:lnTo>
                  <a:lnTo>
                    <a:pt x="692456" y="147830"/>
                  </a:lnTo>
                  <a:lnTo>
                    <a:pt x="697028" y="141987"/>
                  </a:lnTo>
                  <a:lnTo>
                    <a:pt x="723953" y="141987"/>
                  </a:lnTo>
                  <a:lnTo>
                    <a:pt x="723953" y="136651"/>
                  </a:lnTo>
                  <a:lnTo>
                    <a:pt x="669089" y="136651"/>
                  </a:lnTo>
                  <a:lnTo>
                    <a:pt x="658422" y="134114"/>
                  </a:lnTo>
                  <a:lnTo>
                    <a:pt x="658422" y="78742"/>
                  </a:lnTo>
                  <a:close/>
                </a:path>
                <a:path w="1137920" h="255904">
                  <a:moveTo>
                    <a:pt x="723953" y="78742"/>
                  </a:moveTo>
                  <a:lnTo>
                    <a:pt x="697028" y="78742"/>
                  </a:lnTo>
                  <a:lnTo>
                    <a:pt x="697028" y="117604"/>
                  </a:lnTo>
                  <a:lnTo>
                    <a:pt x="691424" y="125295"/>
                  </a:lnTo>
                  <a:lnTo>
                    <a:pt x="685726" y="131129"/>
                  </a:lnTo>
                  <a:lnTo>
                    <a:pt x="680027" y="134962"/>
                  </a:lnTo>
                  <a:lnTo>
                    <a:pt x="674424" y="136651"/>
                  </a:lnTo>
                  <a:lnTo>
                    <a:pt x="723953" y="136651"/>
                  </a:lnTo>
                  <a:lnTo>
                    <a:pt x="723953" y="130050"/>
                  </a:lnTo>
                  <a:lnTo>
                    <a:pt x="729411" y="126200"/>
                  </a:lnTo>
                  <a:lnTo>
                    <a:pt x="736750" y="122683"/>
                  </a:lnTo>
                  <a:lnTo>
                    <a:pt x="744993" y="120119"/>
                  </a:lnTo>
                  <a:lnTo>
                    <a:pt x="753163" y="119127"/>
                  </a:lnTo>
                  <a:lnTo>
                    <a:pt x="779409" y="119127"/>
                  </a:lnTo>
                  <a:lnTo>
                    <a:pt x="776088" y="112968"/>
                  </a:lnTo>
                  <a:lnTo>
                    <a:pt x="764103" y="103633"/>
                  </a:lnTo>
                  <a:lnTo>
                    <a:pt x="723953" y="103633"/>
                  </a:lnTo>
                  <a:lnTo>
                    <a:pt x="723953" y="78742"/>
                  </a:lnTo>
                  <a:close/>
                </a:path>
                <a:path w="1137920" h="255904">
                  <a:moveTo>
                    <a:pt x="938584" y="78742"/>
                  </a:moveTo>
                  <a:lnTo>
                    <a:pt x="911660" y="78742"/>
                  </a:lnTo>
                  <a:lnTo>
                    <a:pt x="911660" y="104647"/>
                  </a:lnTo>
                  <a:lnTo>
                    <a:pt x="908359" y="105155"/>
                  </a:lnTo>
                  <a:lnTo>
                    <a:pt x="905817" y="105411"/>
                  </a:lnTo>
                  <a:lnTo>
                    <a:pt x="902516" y="106933"/>
                  </a:lnTo>
                  <a:lnTo>
                    <a:pt x="897436" y="108713"/>
                  </a:lnTo>
                  <a:lnTo>
                    <a:pt x="891849" y="111505"/>
                  </a:lnTo>
                  <a:lnTo>
                    <a:pt x="884991" y="116585"/>
                  </a:lnTo>
                  <a:lnTo>
                    <a:pt x="938584" y="116585"/>
                  </a:lnTo>
                  <a:lnTo>
                    <a:pt x="938584" y="78742"/>
                  </a:lnTo>
                  <a:close/>
                </a:path>
                <a:path w="1137920" h="255904">
                  <a:moveTo>
                    <a:pt x="742241" y="98046"/>
                  </a:moveTo>
                  <a:lnTo>
                    <a:pt x="737924" y="98297"/>
                  </a:lnTo>
                  <a:lnTo>
                    <a:pt x="729035" y="99569"/>
                  </a:lnTo>
                  <a:lnTo>
                    <a:pt x="723953" y="103633"/>
                  </a:lnTo>
                  <a:lnTo>
                    <a:pt x="764103" y="103633"/>
                  </a:lnTo>
                  <a:lnTo>
                    <a:pt x="762260" y="102197"/>
                  </a:lnTo>
                  <a:lnTo>
                    <a:pt x="742241" y="98046"/>
                  </a:lnTo>
                  <a:close/>
                </a:path>
                <a:path w="1137920" h="255904">
                  <a:moveTo>
                    <a:pt x="785379" y="60962"/>
                  </a:moveTo>
                  <a:lnTo>
                    <a:pt x="603515" y="60962"/>
                  </a:lnTo>
                  <a:lnTo>
                    <a:pt x="618754" y="78742"/>
                  </a:lnTo>
                  <a:lnTo>
                    <a:pt x="800618" y="78742"/>
                  </a:lnTo>
                  <a:lnTo>
                    <a:pt x="785379" y="60962"/>
                  </a:lnTo>
                  <a:close/>
                </a:path>
                <a:path w="1137920" h="255904">
                  <a:moveTo>
                    <a:pt x="796852" y="60962"/>
                  </a:moveTo>
                  <a:lnTo>
                    <a:pt x="785379" y="60962"/>
                  </a:lnTo>
                  <a:lnTo>
                    <a:pt x="800618" y="78742"/>
                  </a:lnTo>
                  <a:lnTo>
                    <a:pt x="812091" y="78742"/>
                  </a:lnTo>
                  <a:lnTo>
                    <a:pt x="796852" y="60962"/>
                  </a:lnTo>
                  <a:close/>
                </a:path>
                <a:path w="1137920" h="255904">
                  <a:moveTo>
                    <a:pt x="936003" y="60962"/>
                  </a:moveTo>
                  <a:lnTo>
                    <a:pt x="796852" y="60962"/>
                  </a:lnTo>
                  <a:lnTo>
                    <a:pt x="812091" y="78742"/>
                  </a:lnTo>
                  <a:lnTo>
                    <a:pt x="951242" y="78742"/>
                  </a:lnTo>
                  <a:lnTo>
                    <a:pt x="936003" y="60962"/>
                  </a:lnTo>
                  <a:close/>
                </a:path>
                <a:path w="1137920" h="255904">
                  <a:moveTo>
                    <a:pt x="948744" y="60962"/>
                  </a:moveTo>
                  <a:lnTo>
                    <a:pt x="936003" y="60962"/>
                  </a:lnTo>
                  <a:lnTo>
                    <a:pt x="951242" y="78742"/>
                  </a:lnTo>
                  <a:lnTo>
                    <a:pt x="963985" y="78742"/>
                  </a:lnTo>
                  <a:lnTo>
                    <a:pt x="948744" y="60962"/>
                  </a:lnTo>
                  <a:close/>
                </a:path>
                <a:path w="1137920" h="255904">
                  <a:moveTo>
                    <a:pt x="1001069" y="60962"/>
                  </a:moveTo>
                  <a:lnTo>
                    <a:pt x="988329" y="60962"/>
                  </a:lnTo>
                  <a:lnTo>
                    <a:pt x="1003567" y="78742"/>
                  </a:lnTo>
                  <a:lnTo>
                    <a:pt x="1016312" y="78742"/>
                  </a:lnTo>
                  <a:lnTo>
                    <a:pt x="1001069" y="60962"/>
                  </a:lnTo>
                  <a:close/>
                </a:path>
                <a:path w="1137920" h="255904">
                  <a:moveTo>
                    <a:pt x="1115581" y="7113"/>
                  </a:moveTo>
                  <a:lnTo>
                    <a:pt x="1097550" y="22608"/>
                  </a:lnTo>
                  <a:lnTo>
                    <a:pt x="1115581" y="38102"/>
                  </a:lnTo>
                  <a:lnTo>
                    <a:pt x="1133618" y="22608"/>
                  </a:lnTo>
                  <a:lnTo>
                    <a:pt x="1115581" y="7113"/>
                  </a:lnTo>
                  <a:close/>
                </a:path>
              </a:pathLst>
            </a:custGeom>
            <a:solidFill>
              <a:srgbClr val="000000"/>
            </a:solidFill>
          </p:spPr>
          <p:txBody>
            <a:bodyPr wrap="square" lIns="0" tIns="0" rIns="0" bIns="0" rtlCol="0"/>
            <a:lstStyle/>
            <a:p>
              <a:endParaRPr sz="1235"/>
            </a:p>
          </p:txBody>
        </p:sp>
        <p:pic>
          <p:nvPicPr>
            <p:cNvPr id="15" name="object 15"/>
            <p:cNvPicPr/>
            <p:nvPr/>
          </p:nvPicPr>
          <p:blipFill>
            <a:blip r:embed="rId9" cstate="print"/>
            <a:stretch>
              <a:fillRect/>
            </a:stretch>
          </p:blipFill>
          <p:spPr>
            <a:xfrm>
              <a:off x="2454584" y="7420540"/>
              <a:ext cx="135931" cy="90784"/>
            </a:xfrm>
            <a:prstGeom prst="rect">
              <a:avLst/>
            </a:prstGeom>
          </p:spPr>
        </p:pic>
      </p:gr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52027" y="1209822"/>
            <a:ext cx="4440331" cy="5650981"/>
            <a:chOff x="-1371" y="0"/>
            <a:chExt cx="5032375" cy="7775575"/>
          </a:xfrm>
        </p:grpSpPr>
        <p:sp>
          <p:nvSpPr>
            <p:cNvPr id="3" name="object 3"/>
            <p:cNvSpPr/>
            <p:nvPr/>
          </p:nvSpPr>
          <p:spPr>
            <a:xfrm>
              <a:off x="228603" y="228603"/>
              <a:ext cx="4572000" cy="7315200"/>
            </a:xfrm>
            <a:custGeom>
              <a:avLst/>
              <a:gdLst/>
              <a:ahLst/>
              <a:cxnLst/>
              <a:rect l="l" t="t" r="r" b="b"/>
              <a:pathLst>
                <a:path w="4572000" h="7315200">
                  <a:moveTo>
                    <a:pt x="4571996" y="0"/>
                  </a:moveTo>
                  <a:lnTo>
                    <a:pt x="0" y="0"/>
                  </a:lnTo>
                  <a:lnTo>
                    <a:pt x="0" y="7315196"/>
                  </a:lnTo>
                  <a:lnTo>
                    <a:pt x="4571996" y="7315196"/>
                  </a:lnTo>
                  <a:lnTo>
                    <a:pt x="4571996" y="0"/>
                  </a:lnTo>
                  <a:close/>
                </a:path>
              </a:pathLst>
            </a:custGeom>
            <a:solidFill>
              <a:srgbClr val="FFF2CC"/>
            </a:solidFill>
          </p:spPr>
          <p:txBody>
            <a:bodyPr wrap="square" lIns="0" tIns="0" rIns="0" bIns="0" rtlCol="0"/>
            <a:lstStyle/>
            <a:p>
              <a:endParaRPr sz="1235"/>
            </a:p>
          </p:txBody>
        </p:sp>
        <p:sp>
          <p:nvSpPr>
            <p:cNvPr id="4" name="object 4"/>
            <p:cNvSpPr/>
            <p:nvPr/>
          </p:nvSpPr>
          <p:spPr>
            <a:xfrm>
              <a:off x="0" y="0"/>
              <a:ext cx="5029200" cy="7772400"/>
            </a:xfrm>
            <a:custGeom>
              <a:avLst/>
              <a:gdLst/>
              <a:ahLst/>
              <a:cxnLst/>
              <a:rect l="l" t="t" r="r" b="b"/>
              <a:pathLst>
                <a:path w="5029200" h="7772400">
                  <a:moveTo>
                    <a:pt x="228603" y="228603"/>
                  </a:moveTo>
                  <a:lnTo>
                    <a:pt x="4800600" y="228603"/>
                  </a:lnTo>
                  <a:lnTo>
                    <a:pt x="4800600" y="7543800"/>
                  </a:lnTo>
                  <a:lnTo>
                    <a:pt x="228603" y="7543800"/>
                  </a:lnTo>
                  <a:lnTo>
                    <a:pt x="228603" y="228603"/>
                  </a:lnTo>
                  <a:close/>
                </a:path>
                <a:path w="5029200" h="7772400">
                  <a:moveTo>
                    <a:pt x="0" y="0"/>
                  </a:moveTo>
                  <a:lnTo>
                    <a:pt x="5029200" y="0"/>
                  </a:lnTo>
                  <a:lnTo>
                    <a:pt x="5029200" y="7772400"/>
                  </a:lnTo>
                  <a:lnTo>
                    <a:pt x="0" y="7772400"/>
                  </a:lnTo>
                  <a:lnTo>
                    <a:pt x="0" y="0"/>
                  </a:lnTo>
                  <a:close/>
                </a:path>
              </a:pathLst>
            </a:custGeom>
            <a:ln w="3175">
              <a:solidFill>
                <a:srgbClr val="000000"/>
              </a:solidFill>
            </a:ln>
          </p:spPr>
          <p:txBody>
            <a:bodyPr wrap="square" lIns="0" tIns="0" rIns="0" bIns="0" rtlCol="0"/>
            <a:lstStyle/>
            <a:p>
              <a:endParaRPr sz="1235"/>
            </a:p>
          </p:txBody>
        </p:sp>
        <p:sp>
          <p:nvSpPr>
            <p:cNvPr id="5" name="object 5"/>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pic>
          <p:nvPicPr>
            <p:cNvPr id="6" name="object 6"/>
            <p:cNvPicPr/>
            <p:nvPr/>
          </p:nvPicPr>
          <p:blipFill>
            <a:blip r:embed="rId2" cstate="print"/>
            <a:stretch>
              <a:fillRect/>
            </a:stretch>
          </p:blipFill>
          <p:spPr>
            <a:xfrm>
              <a:off x="1397862" y="1285307"/>
              <a:ext cx="2163697" cy="2341767"/>
            </a:xfrm>
            <a:prstGeom prst="rect">
              <a:avLst/>
            </a:prstGeom>
          </p:spPr>
        </p:pic>
        <p:sp>
          <p:nvSpPr>
            <p:cNvPr id="7" name="object 7"/>
            <p:cNvSpPr/>
            <p:nvPr/>
          </p:nvSpPr>
          <p:spPr>
            <a:xfrm>
              <a:off x="1372161" y="1211486"/>
              <a:ext cx="2285365" cy="2419985"/>
            </a:xfrm>
            <a:custGeom>
              <a:avLst/>
              <a:gdLst/>
              <a:ahLst/>
              <a:cxnLst/>
              <a:rect l="l" t="t" r="r" b="b"/>
              <a:pathLst>
                <a:path w="2285365" h="2419985">
                  <a:moveTo>
                    <a:pt x="0" y="0"/>
                  </a:moveTo>
                  <a:lnTo>
                    <a:pt x="2284877" y="0"/>
                  </a:lnTo>
                  <a:lnTo>
                    <a:pt x="2284877" y="2419631"/>
                  </a:lnTo>
                  <a:lnTo>
                    <a:pt x="0" y="2419631"/>
                  </a:lnTo>
                  <a:lnTo>
                    <a:pt x="0" y="0"/>
                  </a:lnTo>
                  <a:close/>
                </a:path>
              </a:pathLst>
            </a:custGeom>
            <a:ln w="3175">
              <a:solidFill>
                <a:srgbClr val="000000"/>
              </a:solidFill>
            </a:ln>
          </p:spPr>
          <p:txBody>
            <a:bodyPr wrap="square" lIns="0" tIns="0" rIns="0" bIns="0" rtlCol="0"/>
            <a:lstStyle/>
            <a:p>
              <a:endParaRPr sz="1235"/>
            </a:p>
          </p:txBody>
        </p:sp>
        <p:sp>
          <p:nvSpPr>
            <p:cNvPr id="8" name="object 8"/>
            <p:cNvSpPr/>
            <p:nvPr/>
          </p:nvSpPr>
          <p:spPr>
            <a:xfrm>
              <a:off x="2149826" y="785526"/>
              <a:ext cx="729615" cy="130175"/>
            </a:xfrm>
            <a:custGeom>
              <a:avLst/>
              <a:gdLst/>
              <a:ahLst/>
              <a:cxnLst/>
              <a:rect l="l" t="t" r="r" b="b"/>
              <a:pathLst>
                <a:path w="729614" h="130175">
                  <a:moveTo>
                    <a:pt x="93473" y="78533"/>
                  </a:moveTo>
                  <a:lnTo>
                    <a:pt x="88940" y="84326"/>
                  </a:lnTo>
                  <a:lnTo>
                    <a:pt x="85744" y="85053"/>
                  </a:lnTo>
                  <a:lnTo>
                    <a:pt x="52577" y="117601"/>
                  </a:lnTo>
                  <a:lnTo>
                    <a:pt x="62991" y="130089"/>
                  </a:lnTo>
                  <a:lnTo>
                    <a:pt x="93473" y="96012"/>
                  </a:lnTo>
                  <a:lnTo>
                    <a:pt x="93473" y="78533"/>
                  </a:lnTo>
                  <a:close/>
                </a:path>
                <a:path w="729614" h="130175">
                  <a:moveTo>
                    <a:pt x="120437" y="78483"/>
                  </a:moveTo>
                  <a:lnTo>
                    <a:pt x="93512" y="78483"/>
                  </a:lnTo>
                  <a:lnTo>
                    <a:pt x="93512" y="114300"/>
                  </a:lnTo>
                  <a:lnTo>
                    <a:pt x="120437" y="129538"/>
                  </a:lnTo>
                  <a:lnTo>
                    <a:pt x="120437" y="78483"/>
                  </a:lnTo>
                  <a:close/>
                </a:path>
                <a:path w="729614" h="130175">
                  <a:moveTo>
                    <a:pt x="174034" y="17781"/>
                  </a:moveTo>
                  <a:lnTo>
                    <a:pt x="147110" y="17781"/>
                  </a:lnTo>
                  <a:lnTo>
                    <a:pt x="147110" y="114300"/>
                  </a:lnTo>
                  <a:lnTo>
                    <a:pt x="174034" y="129538"/>
                  </a:lnTo>
                  <a:lnTo>
                    <a:pt x="174034" y="17781"/>
                  </a:lnTo>
                  <a:close/>
                </a:path>
                <a:path w="729614" h="130175">
                  <a:moveTo>
                    <a:pt x="337319" y="0"/>
                  </a:moveTo>
                  <a:lnTo>
                    <a:pt x="297733" y="0"/>
                  </a:lnTo>
                  <a:lnTo>
                    <a:pt x="312976" y="17781"/>
                  </a:lnTo>
                  <a:lnTo>
                    <a:pt x="312976" y="114300"/>
                  </a:lnTo>
                  <a:lnTo>
                    <a:pt x="339900" y="129538"/>
                  </a:lnTo>
                  <a:lnTo>
                    <a:pt x="339900" y="17781"/>
                  </a:lnTo>
                  <a:lnTo>
                    <a:pt x="352558" y="17781"/>
                  </a:lnTo>
                  <a:lnTo>
                    <a:pt x="337319" y="0"/>
                  </a:lnTo>
                  <a:close/>
                </a:path>
                <a:path w="729614" h="130175">
                  <a:moveTo>
                    <a:pt x="383294" y="0"/>
                  </a:moveTo>
                  <a:lnTo>
                    <a:pt x="350060" y="0"/>
                  </a:lnTo>
                  <a:lnTo>
                    <a:pt x="365302" y="17781"/>
                  </a:lnTo>
                  <a:lnTo>
                    <a:pt x="365302" y="114300"/>
                  </a:lnTo>
                  <a:lnTo>
                    <a:pt x="392226" y="129538"/>
                  </a:lnTo>
                  <a:lnTo>
                    <a:pt x="392226" y="17781"/>
                  </a:lnTo>
                  <a:lnTo>
                    <a:pt x="398537" y="17781"/>
                  </a:lnTo>
                  <a:lnTo>
                    <a:pt x="383294" y="0"/>
                  </a:lnTo>
                  <a:close/>
                </a:path>
                <a:path w="729614" h="130175">
                  <a:moveTo>
                    <a:pt x="519228" y="85853"/>
                  </a:moveTo>
                  <a:lnTo>
                    <a:pt x="492302" y="85853"/>
                  </a:lnTo>
                  <a:lnTo>
                    <a:pt x="492302" y="114300"/>
                  </a:lnTo>
                  <a:lnTo>
                    <a:pt x="519228" y="129538"/>
                  </a:lnTo>
                  <a:lnTo>
                    <a:pt x="519228" y="85853"/>
                  </a:lnTo>
                  <a:close/>
                </a:path>
                <a:path w="729614" h="130175">
                  <a:moveTo>
                    <a:pt x="568972" y="0"/>
                  </a:moveTo>
                  <a:lnTo>
                    <a:pt x="529390" y="0"/>
                  </a:lnTo>
                  <a:lnTo>
                    <a:pt x="544629" y="17781"/>
                  </a:lnTo>
                  <a:lnTo>
                    <a:pt x="544629" y="114300"/>
                  </a:lnTo>
                  <a:lnTo>
                    <a:pt x="571553" y="129538"/>
                  </a:lnTo>
                  <a:lnTo>
                    <a:pt x="571553" y="17781"/>
                  </a:lnTo>
                  <a:lnTo>
                    <a:pt x="584211" y="17781"/>
                  </a:lnTo>
                  <a:lnTo>
                    <a:pt x="568972" y="0"/>
                  </a:lnTo>
                  <a:close/>
                </a:path>
                <a:path w="729614" h="130175">
                  <a:moveTo>
                    <a:pt x="704145" y="70866"/>
                  </a:moveTo>
                  <a:lnTo>
                    <a:pt x="677221" y="70866"/>
                  </a:lnTo>
                  <a:lnTo>
                    <a:pt x="677221" y="114300"/>
                  </a:lnTo>
                  <a:lnTo>
                    <a:pt x="704145" y="129538"/>
                  </a:lnTo>
                  <a:lnTo>
                    <a:pt x="704145" y="70866"/>
                  </a:lnTo>
                  <a:close/>
                </a:path>
                <a:path w="729614" h="130175">
                  <a:moveTo>
                    <a:pt x="284993" y="0"/>
                  </a:moveTo>
                  <a:lnTo>
                    <a:pt x="184193" y="0"/>
                  </a:lnTo>
                  <a:lnTo>
                    <a:pt x="199435" y="17781"/>
                  </a:lnTo>
                  <a:lnTo>
                    <a:pt x="199514" y="54495"/>
                  </a:lnTo>
                  <a:lnTo>
                    <a:pt x="210481" y="73664"/>
                  </a:lnTo>
                  <a:lnTo>
                    <a:pt x="224931" y="90139"/>
                  </a:lnTo>
                  <a:lnTo>
                    <a:pt x="241048" y="101612"/>
                  </a:lnTo>
                  <a:lnTo>
                    <a:pt x="257093" y="105919"/>
                  </a:lnTo>
                  <a:lnTo>
                    <a:pt x="269035" y="102430"/>
                  </a:lnTo>
                  <a:lnTo>
                    <a:pt x="278715" y="91154"/>
                  </a:lnTo>
                  <a:lnTo>
                    <a:pt x="280819" y="84582"/>
                  </a:lnTo>
                  <a:lnTo>
                    <a:pt x="244648" y="84582"/>
                  </a:lnTo>
                  <a:lnTo>
                    <a:pt x="233980" y="83567"/>
                  </a:lnTo>
                  <a:lnTo>
                    <a:pt x="226360" y="74931"/>
                  </a:lnTo>
                  <a:lnTo>
                    <a:pt x="226360" y="17781"/>
                  </a:lnTo>
                  <a:lnTo>
                    <a:pt x="300231" y="17781"/>
                  </a:lnTo>
                  <a:lnTo>
                    <a:pt x="284993" y="0"/>
                  </a:lnTo>
                  <a:close/>
                </a:path>
                <a:path w="729614" h="130175">
                  <a:moveTo>
                    <a:pt x="458776" y="17781"/>
                  </a:moveTo>
                  <a:lnTo>
                    <a:pt x="438710" y="17781"/>
                  </a:lnTo>
                  <a:lnTo>
                    <a:pt x="442267" y="21841"/>
                  </a:lnTo>
                  <a:lnTo>
                    <a:pt x="444045" y="26925"/>
                  </a:lnTo>
                  <a:lnTo>
                    <a:pt x="444045" y="31240"/>
                  </a:lnTo>
                  <a:lnTo>
                    <a:pt x="441564" y="40674"/>
                  </a:lnTo>
                  <a:lnTo>
                    <a:pt x="434483" y="48799"/>
                  </a:lnTo>
                  <a:lnTo>
                    <a:pt x="423346" y="54495"/>
                  </a:lnTo>
                  <a:lnTo>
                    <a:pt x="408697" y="56643"/>
                  </a:lnTo>
                  <a:lnTo>
                    <a:pt x="415700" y="74593"/>
                  </a:lnTo>
                  <a:lnTo>
                    <a:pt x="425640" y="89568"/>
                  </a:lnTo>
                  <a:lnTo>
                    <a:pt x="439629" y="99827"/>
                  </a:lnTo>
                  <a:lnTo>
                    <a:pt x="458776" y="103633"/>
                  </a:lnTo>
                  <a:lnTo>
                    <a:pt x="473159" y="98743"/>
                  </a:lnTo>
                  <a:lnTo>
                    <a:pt x="484386" y="93346"/>
                  </a:lnTo>
                  <a:lnTo>
                    <a:pt x="492302" y="85853"/>
                  </a:lnTo>
                  <a:lnTo>
                    <a:pt x="519228" y="85853"/>
                  </a:lnTo>
                  <a:lnTo>
                    <a:pt x="519228" y="81789"/>
                  </a:lnTo>
                  <a:lnTo>
                    <a:pt x="453697" y="81789"/>
                  </a:lnTo>
                  <a:lnTo>
                    <a:pt x="445699" y="80053"/>
                  </a:lnTo>
                  <a:lnTo>
                    <a:pt x="440011" y="77056"/>
                  </a:lnTo>
                  <a:lnTo>
                    <a:pt x="435514" y="72679"/>
                  </a:lnTo>
                  <a:lnTo>
                    <a:pt x="431088" y="66801"/>
                  </a:lnTo>
                  <a:lnTo>
                    <a:pt x="448394" y="63297"/>
                  </a:lnTo>
                  <a:lnTo>
                    <a:pt x="459221" y="56292"/>
                  </a:lnTo>
                  <a:lnTo>
                    <a:pt x="464809" y="47048"/>
                  </a:lnTo>
                  <a:lnTo>
                    <a:pt x="466397" y="36828"/>
                  </a:lnTo>
                  <a:lnTo>
                    <a:pt x="466397" y="30225"/>
                  </a:lnTo>
                  <a:lnTo>
                    <a:pt x="462333" y="24131"/>
                  </a:lnTo>
                  <a:lnTo>
                    <a:pt x="458776" y="17781"/>
                  </a:lnTo>
                  <a:close/>
                </a:path>
                <a:path w="729614" h="130175">
                  <a:moveTo>
                    <a:pt x="704145" y="17781"/>
                  </a:moveTo>
                  <a:lnTo>
                    <a:pt x="677221" y="17781"/>
                  </a:lnTo>
                  <a:lnTo>
                    <a:pt x="677221" y="51051"/>
                  </a:lnTo>
                  <a:lnTo>
                    <a:pt x="594625" y="51051"/>
                  </a:lnTo>
                  <a:lnTo>
                    <a:pt x="589293" y="55116"/>
                  </a:lnTo>
                  <a:lnTo>
                    <a:pt x="589357" y="64516"/>
                  </a:lnTo>
                  <a:lnTo>
                    <a:pt x="590053" y="67310"/>
                  </a:lnTo>
                  <a:lnTo>
                    <a:pt x="619559" y="96012"/>
                  </a:lnTo>
                  <a:lnTo>
                    <a:pt x="628451" y="98806"/>
                  </a:lnTo>
                  <a:lnTo>
                    <a:pt x="640645" y="98806"/>
                  </a:lnTo>
                  <a:lnTo>
                    <a:pt x="646739" y="94997"/>
                  </a:lnTo>
                  <a:lnTo>
                    <a:pt x="646739" y="70866"/>
                  </a:lnTo>
                  <a:lnTo>
                    <a:pt x="704145" y="70866"/>
                  </a:lnTo>
                  <a:lnTo>
                    <a:pt x="704145" y="17781"/>
                  </a:lnTo>
                  <a:close/>
                </a:path>
                <a:path w="729614" h="130175">
                  <a:moveTo>
                    <a:pt x="54907" y="17781"/>
                  </a:moveTo>
                  <a:lnTo>
                    <a:pt x="27981" y="17781"/>
                  </a:lnTo>
                  <a:lnTo>
                    <a:pt x="28091" y="55116"/>
                  </a:lnTo>
                  <a:lnTo>
                    <a:pt x="32018" y="64150"/>
                  </a:lnTo>
                  <a:lnTo>
                    <a:pt x="42364" y="74675"/>
                  </a:lnTo>
                  <a:lnTo>
                    <a:pt x="56378" y="83296"/>
                  </a:lnTo>
                  <a:lnTo>
                    <a:pt x="71415" y="86868"/>
                  </a:lnTo>
                  <a:lnTo>
                    <a:pt x="77767" y="86868"/>
                  </a:lnTo>
                  <a:lnTo>
                    <a:pt x="85744" y="85053"/>
                  </a:lnTo>
                  <a:lnTo>
                    <a:pt x="93473" y="77468"/>
                  </a:lnTo>
                  <a:lnTo>
                    <a:pt x="120437" y="77468"/>
                  </a:lnTo>
                  <a:lnTo>
                    <a:pt x="120437" y="73151"/>
                  </a:lnTo>
                  <a:lnTo>
                    <a:pt x="65573" y="73151"/>
                  </a:lnTo>
                  <a:lnTo>
                    <a:pt x="54907" y="70610"/>
                  </a:lnTo>
                  <a:lnTo>
                    <a:pt x="54907" y="17781"/>
                  </a:lnTo>
                  <a:close/>
                </a:path>
                <a:path w="729614" h="130175">
                  <a:moveTo>
                    <a:pt x="93473" y="77468"/>
                  </a:moveTo>
                  <a:lnTo>
                    <a:pt x="85744" y="85053"/>
                  </a:lnTo>
                  <a:lnTo>
                    <a:pt x="88940" y="84326"/>
                  </a:lnTo>
                  <a:lnTo>
                    <a:pt x="93473" y="78533"/>
                  </a:lnTo>
                  <a:lnTo>
                    <a:pt x="93473" y="77468"/>
                  </a:lnTo>
                  <a:close/>
                </a:path>
                <a:path w="729614" h="130175">
                  <a:moveTo>
                    <a:pt x="287574" y="17781"/>
                  </a:moveTo>
                  <a:lnTo>
                    <a:pt x="260650" y="17781"/>
                  </a:lnTo>
                  <a:lnTo>
                    <a:pt x="260650" y="75946"/>
                  </a:lnTo>
                  <a:lnTo>
                    <a:pt x="255315" y="84582"/>
                  </a:lnTo>
                  <a:lnTo>
                    <a:pt x="280819" y="84582"/>
                  </a:lnTo>
                  <a:lnTo>
                    <a:pt x="285205" y="70877"/>
                  </a:lnTo>
                  <a:lnTo>
                    <a:pt x="287552" y="40674"/>
                  </a:lnTo>
                  <a:lnTo>
                    <a:pt x="287574" y="17781"/>
                  </a:lnTo>
                  <a:close/>
                </a:path>
                <a:path w="729614" h="130175">
                  <a:moveTo>
                    <a:pt x="519228" y="17781"/>
                  </a:moveTo>
                  <a:lnTo>
                    <a:pt x="492302" y="17781"/>
                  </a:lnTo>
                  <a:lnTo>
                    <a:pt x="492302" y="64516"/>
                  </a:lnTo>
                  <a:lnTo>
                    <a:pt x="482699" y="73107"/>
                  </a:lnTo>
                  <a:lnTo>
                    <a:pt x="472238" y="78390"/>
                  </a:lnTo>
                  <a:lnTo>
                    <a:pt x="462158" y="81054"/>
                  </a:lnTo>
                  <a:lnTo>
                    <a:pt x="453697" y="81789"/>
                  </a:lnTo>
                  <a:lnTo>
                    <a:pt x="519228" y="81789"/>
                  </a:lnTo>
                  <a:lnTo>
                    <a:pt x="519228" y="17781"/>
                  </a:lnTo>
                  <a:close/>
                </a:path>
                <a:path w="729614" h="130175">
                  <a:moveTo>
                    <a:pt x="120437" y="77468"/>
                  </a:moveTo>
                  <a:lnTo>
                    <a:pt x="93473" y="77468"/>
                  </a:lnTo>
                  <a:lnTo>
                    <a:pt x="93473" y="78533"/>
                  </a:lnTo>
                  <a:lnTo>
                    <a:pt x="120437" y="78483"/>
                  </a:lnTo>
                  <a:lnTo>
                    <a:pt x="120437" y="77468"/>
                  </a:lnTo>
                  <a:close/>
                </a:path>
                <a:path w="729614" h="130175">
                  <a:moveTo>
                    <a:pt x="120437" y="17781"/>
                  </a:moveTo>
                  <a:lnTo>
                    <a:pt x="93512" y="17781"/>
                  </a:lnTo>
                  <a:lnTo>
                    <a:pt x="93512" y="54100"/>
                  </a:lnTo>
                  <a:lnTo>
                    <a:pt x="87909" y="61792"/>
                  </a:lnTo>
                  <a:lnTo>
                    <a:pt x="82210" y="67626"/>
                  </a:lnTo>
                  <a:lnTo>
                    <a:pt x="76512" y="71460"/>
                  </a:lnTo>
                  <a:lnTo>
                    <a:pt x="70909" y="73151"/>
                  </a:lnTo>
                  <a:lnTo>
                    <a:pt x="120437" y="73151"/>
                  </a:lnTo>
                  <a:lnTo>
                    <a:pt x="120437" y="17781"/>
                  </a:lnTo>
                  <a:close/>
                </a:path>
                <a:path w="729614" h="130175">
                  <a:moveTo>
                    <a:pt x="646739" y="17781"/>
                  </a:moveTo>
                  <a:lnTo>
                    <a:pt x="619814" y="17781"/>
                  </a:lnTo>
                  <a:lnTo>
                    <a:pt x="619814" y="51051"/>
                  </a:lnTo>
                  <a:lnTo>
                    <a:pt x="646739" y="51051"/>
                  </a:lnTo>
                  <a:lnTo>
                    <a:pt x="646739" y="17781"/>
                  </a:lnTo>
                  <a:close/>
                </a:path>
                <a:path w="729614" h="130175">
                  <a:moveTo>
                    <a:pt x="119127" y="0"/>
                  </a:moveTo>
                  <a:lnTo>
                    <a:pt x="0" y="0"/>
                  </a:lnTo>
                  <a:lnTo>
                    <a:pt x="15238" y="17781"/>
                  </a:lnTo>
                  <a:lnTo>
                    <a:pt x="134365" y="17781"/>
                  </a:lnTo>
                  <a:lnTo>
                    <a:pt x="119127" y="0"/>
                  </a:lnTo>
                  <a:close/>
                </a:path>
                <a:path w="729614" h="130175">
                  <a:moveTo>
                    <a:pt x="130600" y="0"/>
                  </a:moveTo>
                  <a:lnTo>
                    <a:pt x="119127" y="0"/>
                  </a:lnTo>
                  <a:lnTo>
                    <a:pt x="134365" y="17781"/>
                  </a:lnTo>
                  <a:lnTo>
                    <a:pt x="145839" y="17781"/>
                  </a:lnTo>
                  <a:lnTo>
                    <a:pt x="130600" y="0"/>
                  </a:lnTo>
                  <a:close/>
                </a:path>
                <a:path w="729614" h="130175">
                  <a:moveTo>
                    <a:pt x="171453" y="0"/>
                  </a:moveTo>
                  <a:lnTo>
                    <a:pt x="130600" y="0"/>
                  </a:lnTo>
                  <a:lnTo>
                    <a:pt x="145839" y="17781"/>
                  </a:lnTo>
                  <a:lnTo>
                    <a:pt x="186692" y="17781"/>
                  </a:lnTo>
                  <a:lnTo>
                    <a:pt x="171453" y="0"/>
                  </a:lnTo>
                  <a:close/>
                </a:path>
                <a:path w="729614" h="130175">
                  <a:moveTo>
                    <a:pt x="184193" y="0"/>
                  </a:moveTo>
                  <a:lnTo>
                    <a:pt x="171453" y="0"/>
                  </a:lnTo>
                  <a:lnTo>
                    <a:pt x="186692" y="17781"/>
                  </a:lnTo>
                  <a:lnTo>
                    <a:pt x="199435" y="17781"/>
                  </a:lnTo>
                  <a:lnTo>
                    <a:pt x="184193" y="0"/>
                  </a:lnTo>
                  <a:close/>
                </a:path>
                <a:path w="729614" h="130175">
                  <a:moveTo>
                    <a:pt x="297733" y="0"/>
                  </a:moveTo>
                  <a:lnTo>
                    <a:pt x="284993" y="0"/>
                  </a:lnTo>
                  <a:lnTo>
                    <a:pt x="300231" y="17781"/>
                  </a:lnTo>
                  <a:lnTo>
                    <a:pt x="312976" y="17781"/>
                  </a:lnTo>
                  <a:lnTo>
                    <a:pt x="297733" y="0"/>
                  </a:lnTo>
                  <a:close/>
                </a:path>
                <a:path w="729614" h="130175">
                  <a:moveTo>
                    <a:pt x="350060" y="0"/>
                  </a:moveTo>
                  <a:lnTo>
                    <a:pt x="337319" y="0"/>
                  </a:lnTo>
                  <a:lnTo>
                    <a:pt x="352558" y="17781"/>
                  </a:lnTo>
                  <a:lnTo>
                    <a:pt x="365302" y="17781"/>
                  </a:lnTo>
                  <a:lnTo>
                    <a:pt x="350060" y="0"/>
                  </a:lnTo>
                  <a:close/>
                </a:path>
                <a:path w="729614" h="130175">
                  <a:moveTo>
                    <a:pt x="402385" y="0"/>
                  </a:moveTo>
                  <a:lnTo>
                    <a:pt x="383294" y="0"/>
                  </a:lnTo>
                  <a:lnTo>
                    <a:pt x="398537" y="17781"/>
                  </a:lnTo>
                  <a:lnTo>
                    <a:pt x="417628" y="17781"/>
                  </a:lnTo>
                  <a:lnTo>
                    <a:pt x="402385" y="0"/>
                  </a:lnTo>
                  <a:close/>
                </a:path>
                <a:path w="729614" h="130175">
                  <a:moveTo>
                    <a:pt x="516646" y="0"/>
                  </a:moveTo>
                  <a:lnTo>
                    <a:pt x="402385" y="0"/>
                  </a:lnTo>
                  <a:lnTo>
                    <a:pt x="417628" y="17781"/>
                  </a:lnTo>
                  <a:lnTo>
                    <a:pt x="531884" y="17781"/>
                  </a:lnTo>
                  <a:lnTo>
                    <a:pt x="516646" y="0"/>
                  </a:lnTo>
                  <a:close/>
                </a:path>
                <a:path w="729614" h="130175">
                  <a:moveTo>
                    <a:pt x="529390" y="0"/>
                  </a:moveTo>
                  <a:lnTo>
                    <a:pt x="516646" y="0"/>
                  </a:lnTo>
                  <a:lnTo>
                    <a:pt x="531884" y="17781"/>
                  </a:lnTo>
                  <a:lnTo>
                    <a:pt x="544629" y="17781"/>
                  </a:lnTo>
                  <a:lnTo>
                    <a:pt x="529390" y="0"/>
                  </a:lnTo>
                  <a:close/>
                </a:path>
                <a:path w="729614" h="130175">
                  <a:moveTo>
                    <a:pt x="581713" y="0"/>
                  </a:moveTo>
                  <a:lnTo>
                    <a:pt x="568972" y="0"/>
                  </a:lnTo>
                  <a:lnTo>
                    <a:pt x="584211" y="17781"/>
                  </a:lnTo>
                  <a:lnTo>
                    <a:pt x="596954" y="17781"/>
                  </a:lnTo>
                  <a:lnTo>
                    <a:pt x="581713" y="0"/>
                  </a:lnTo>
                  <a:close/>
                </a:path>
                <a:path w="729614" h="130175">
                  <a:moveTo>
                    <a:pt x="714303" y="0"/>
                  </a:moveTo>
                  <a:lnTo>
                    <a:pt x="581713" y="0"/>
                  </a:lnTo>
                  <a:lnTo>
                    <a:pt x="596954" y="17781"/>
                  </a:lnTo>
                  <a:lnTo>
                    <a:pt x="729542" y="17781"/>
                  </a:lnTo>
                  <a:lnTo>
                    <a:pt x="714303" y="0"/>
                  </a:lnTo>
                  <a:close/>
                </a:path>
              </a:pathLst>
            </a:custGeom>
            <a:solidFill>
              <a:srgbClr val="000000"/>
            </a:solidFill>
          </p:spPr>
          <p:txBody>
            <a:bodyPr wrap="square" lIns="0" tIns="0" rIns="0" bIns="0" rtlCol="0"/>
            <a:lstStyle/>
            <a:p>
              <a:endParaRPr sz="1235"/>
            </a:p>
          </p:txBody>
        </p:sp>
        <p:pic>
          <p:nvPicPr>
            <p:cNvPr id="9" name="object 9"/>
            <p:cNvPicPr/>
            <p:nvPr/>
          </p:nvPicPr>
          <p:blipFill>
            <a:blip r:embed="rId3" cstate="print"/>
            <a:stretch>
              <a:fillRect/>
            </a:stretch>
          </p:blipFill>
          <p:spPr>
            <a:xfrm>
              <a:off x="617824" y="4178185"/>
              <a:ext cx="2536233" cy="1694948"/>
            </a:xfrm>
            <a:prstGeom prst="rect">
              <a:avLst/>
            </a:prstGeom>
          </p:spPr>
        </p:pic>
        <p:pic>
          <p:nvPicPr>
            <p:cNvPr id="10" name="object 10"/>
            <p:cNvPicPr/>
            <p:nvPr/>
          </p:nvPicPr>
          <p:blipFill>
            <a:blip r:embed="rId4" cstate="print"/>
            <a:stretch>
              <a:fillRect/>
            </a:stretch>
          </p:blipFill>
          <p:spPr>
            <a:xfrm>
              <a:off x="1581073" y="6040112"/>
              <a:ext cx="1897552" cy="148233"/>
            </a:xfrm>
            <a:prstGeom prst="rect">
              <a:avLst/>
            </a:prstGeom>
          </p:spPr>
        </p:pic>
        <p:pic>
          <p:nvPicPr>
            <p:cNvPr id="11" name="object 11"/>
            <p:cNvPicPr/>
            <p:nvPr/>
          </p:nvPicPr>
          <p:blipFill>
            <a:blip r:embed="rId5" cstate="print"/>
            <a:stretch>
              <a:fillRect/>
            </a:stretch>
          </p:blipFill>
          <p:spPr>
            <a:xfrm>
              <a:off x="2454584" y="7420540"/>
              <a:ext cx="130470" cy="90784"/>
            </a:xfrm>
            <a:prstGeom prst="rect">
              <a:avLst/>
            </a:prstGeom>
          </p:spPr>
        </p:pic>
      </p:gr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53736" y="1336430"/>
            <a:ext cx="4036919" cy="5321455"/>
            <a:chOff x="227232" y="227228"/>
            <a:chExt cx="4575175" cy="7318375"/>
          </a:xfrm>
        </p:grpSpPr>
        <p:sp>
          <p:nvSpPr>
            <p:cNvPr id="3" name="object 3"/>
            <p:cNvSpPr/>
            <p:nvPr/>
          </p:nvSpPr>
          <p:spPr>
            <a:xfrm>
              <a:off x="228603" y="228600"/>
              <a:ext cx="4572000" cy="7315200"/>
            </a:xfrm>
            <a:custGeom>
              <a:avLst/>
              <a:gdLst/>
              <a:ahLst/>
              <a:cxnLst/>
              <a:rect l="l" t="t" r="r" b="b"/>
              <a:pathLst>
                <a:path w="4572000" h="7315200">
                  <a:moveTo>
                    <a:pt x="4571996" y="0"/>
                  </a:moveTo>
                  <a:lnTo>
                    <a:pt x="0" y="0"/>
                  </a:lnTo>
                  <a:lnTo>
                    <a:pt x="0" y="7315196"/>
                  </a:lnTo>
                  <a:lnTo>
                    <a:pt x="4571996" y="7315196"/>
                  </a:lnTo>
                  <a:lnTo>
                    <a:pt x="4571996" y="0"/>
                  </a:lnTo>
                  <a:close/>
                </a:path>
              </a:pathLst>
            </a:custGeom>
            <a:solidFill>
              <a:srgbClr val="CCE5E5"/>
            </a:solidFill>
          </p:spPr>
          <p:txBody>
            <a:bodyPr wrap="square" lIns="0" tIns="0" rIns="0" bIns="0" rtlCol="0"/>
            <a:lstStyle/>
            <a:p>
              <a:endParaRPr sz="1235"/>
            </a:p>
          </p:txBody>
        </p:sp>
        <p:sp>
          <p:nvSpPr>
            <p:cNvPr id="4" name="object 4"/>
            <p:cNvSpPr/>
            <p:nvPr/>
          </p:nvSpPr>
          <p:spPr>
            <a:xfrm>
              <a:off x="228603" y="228600"/>
              <a:ext cx="4572000" cy="7315200"/>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sz="1235"/>
            </a:p>
          </p:txBody>
        </p:sp>
        <p:sp>
          <p:nvSpPr>
            <p:cNvPr id="5" name="object 5"/>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pic>
          <p:nvPicPr>
            <p:cNvPr id="6" name="object 6"/>
            <p:cNvPicPr/>
            <p:nvPr/>
          </p:nvPicPr>
          <p:blipFill>
            <a:blip r:embed="rId2" cstate="print"/>
            <a:stretch>
              <a:fillRect/>
            </a:stretch>
          </p:blipFill>
          <p:spPr>
            <a:xfrm>
              <a:off x="437245" y="1529391"/>
              <a:ext cx="1598479" cy="1653544"/>
            </a:xfrm>
            <a:prstGeom prst="rect">
              <a:avLst/>
            </a:prstGeom>
          </p:spPr>
        </p:pic>
        <p:pic>
          <p:nvPicPr>
            <p:cNvPr id="7" name="object 7"/>
            <p:cNvPicPr/>
            <p:nvPr/>
          </p:nvPicPr>
          <p:blipFill>
            <a:blip r:embed="rId3" cstate="print"/>
            <a:stretch>
              <a:fillRect/>
            </a:stretch>
          </p:blipFill>
          <p:spPr>
            <a:xfrm>
              <a:off x="2174784" y="1529391"/>
              <a:ext cx="2470535" cy="1653544"/>
            </a:xfrm>
            <a:prstGeom prst="rect">
              <a:avLst/>
            </a:prstGeom>
          </p:spPr>
        </p:pic>
        <p:pic>
          <p:nvPicPr>
            <p:cNvPr id="8" name="object 8"/>
            <p:cNvPicPr/>
            <p:nvPr/>
          </p:nvPicPr>
          <p:blipFill>
            <a:blip r:embed="rId4" cstate="print"/>
            <a:stretch>
              <a:fillRect/>
            </a:stretch>
          </p:blipFill>
          <p:spPr>
            <a:xfrm>
              <a:off x="1168819" y="3978335"/>
              <a:ext cx="2534032" cy="1619632"/>
            </a:xfrm>
            <a:prstGeom prst="rect">
              <a:avLst/>
            </a:prstGeom>
          </p:spPr>
        </p:pic>
        <p:pic>
          <p:nvPicPr>
            <p:cNvPr id="9" name="object 9"/>
            <p:cNvPicPr/>
            <p:nvPr/>
          </p:nvPicPr>
          <p:blipFill>
            <a:blip r:embed="rId5" cstate="print"/>
            <a:stretch>
              <a:fillRect/>
            </a:stretch>
          </p:blipFill>
          <p:spPr>
            <a:xfrm>
              <a:off x="2748729" y="3344144"/>
              <a:ext cx="1321624" cy="170718"/>
            </a:xfrm>
            <a:prstGeom prst="rect">
              <a:avLst/>
            </a:prstGeom>
          </p:spPr>
        </p:pic>
        <p:sp>
          <p:nvSpPr>
            <p:cNvPr id="10" name="object 10"/>
            <p:cNvSpPr/>
            <p:nvPr/>
          </p:nvSpPr>
          <p:spPr>
            <a:xfrm>
              <a:off x="526072" y="3377856"/>
              <a:ext cx="2318385" cy="2360930"/>
            </a:xfrm>
            <a:custGeom>
              <a:avLst/>
              <a:gdLst/>
              <a:ahLst/>
              <a:cxnLst/>
              <a:rect l="l" t="t" r="r" b="b"/>
              <a:pathLst>
                <a:path w="2318385" h="2360929">
                  <a:moveTo>
                    <a:pt x="763041" y="63500"/>
                  </a:moveTo>
                  <a:lnTo>
                    <a:pt x="750836" y="48260"/>
                  </a:lnTo>
                  <a:lnTo>
                    <a:pt x="676668" y="48260"/>
                  </a:lnTo>
                  <a:lnTo>
                    <a:pt x="661403" y="48260"/>
                  </a:lnTo>
                  <a:lnTo>
                    <a:pt x="571017" y="48260"/>
                  </a:lnTo>
                  <a:lnTo>
                    <a:pt x="561263" y="48260"/>
                  </a:lnTo>
                  <a:lnTo>
                    <a:pt x="553796" y="30480"/>
                  </a:lnTo>
                  <a:lnTo>
                    <a:pt x="547204" y="19050"/>
                  </a:lnTo>
                  <a:lnTo>
                    <a:pt x="544995" y="15240"/>
                  </a:lnTo>
                  <a:lnTo>
                    <a:pt x="532841" y="5080"/>
                  </a:lnTo>
                  <a:lnTo>
                    <a:pt x="515302" y="1270"/>
                  </a:lnTo>
                  <a:lnTo>
                    <a:pt x="504253" y="3810"/>
                  </a:lnTo>
                  <a:lnTo>
                    <a:pt x="495795" y="8890"/>
                  </a:lnTo>
                  <a:lnTo>
                    <a:pt x="490385" y="17780"/>
                  </a:lnTo>
                  <a:lnTo>
                    <a:pt x="488480" y="29210"/>
                  </a:lnTo>
                  <a:lnTo>
                    <a:pt x="489292" y="36830"/>
                  </a:lnTo>
                  <a:lnTo>
                    <a:pt x="489292" y="34290"/>
                  </a:lnTo>
                  <a:lnTo>
                    <a:pt x="493356" y="43180"/>
                  </a:lnTo>
                  <a:lnTo>
                    <a:pt x="507987" y="43180"/>
                  </a:lnTo>
                  <a:lnTo>
                    <a:pt x="506361" y="39370"/>
                  </a:lnTo>
                  <a:lnTo>
                    <a:pt x="506158" y="39370"/>
                  </a:lnTo>
                  <a:lnTo>
                    <a:pt x="506158" y="34290"/>
                  </a:lnTo>
                  <a:lnTo>
                    <a:pt x="506158" y="25400"/>
                  </a:lnTo>
                  <a:lnTo>
                    <a:pt x="510222" y="19050"/>
                  </a:lnTo>
                  <a:lnTo>
                    <a:pt x="519569" y="19050"/>
                  </a:lnTo>
                  <a:lnTo>
                    <a:pt x="528777" y="20320"/>
                  </a:lnTo>
                  <a:lnTo>
                    <a:pt x="535114" y="25400"/>
                  </a:lnTo>
                  <a:lnTo>
                    <a:pt x="540562" y="35560"/>
                  </a:lnTo>
                  <a:lnTo>
                    <a:pt x="547039" y="48260"/>
                  </a:lnTo>
                  <a:lnTo>
                    <a:pt x="529158" y="48260"/>
                  </a:lnTo>
                  <a:lnTo>
                    <a:pt x="499491" y="48260"/>
                  </a:lnTo>
                  <a:lnTo>
                    <a:pt x="499491" y="63500"/>
                  </a:lnTo>
                  <a:lnTo>
                    <a:pt x="499491" y="90170"/>
                  </a:lnTo>
                  <a:lnTo>
                    <a:pt x="475107" y="90170"/>
                  </a:lnTo>
                  <a:lnTo>
                    <a:pt x="475107" y="63500"/>
                  </a:lnTo>
                  <a:lnTo>
                    <a:pt x="499491" y="63500"/>
                  </a:lnTo>
                  <a:lnTo>
                    <a:pt x="499491" y="48260"/>
                  </a:lnTo>
                  <a:lnTo>
                    <a:pt x="495388" y="48260"/>
                  </a:lnTo>
                  <a:lnTo>
                    <a:pt x="422071" y="48260"/>
                  </a:lnTo>
                  <a:lnTo>
                    <a:pt x="412889" y="48260"/>
                  </a:lnTo>
                  <a:lnTo>
                    <a:pt x="407568" y="48260"/>
                  </a:lnTo>
                  <a:lnTo>
                    <a:pt x="397370" y="30480"/>
                  </a:lnTo>
                  <a:lnTo>
                    <a:pt x="387057" y="13970"/>
                  </a:lnTo>
                  <a:lnTo>
                    <a:pt x="374878" y="3810"/>
                  </a:lnTo>
                  <a:lnTo>
                    <a:pt x="357619" y="0"/>
                  </a:lnTo>
                  <a:lnTo>
                    <a:pt x="354977" y="0"/>
                  </a:lnTo>
                  <a:lnTo>
                    <a:pt x="344208" y="1270"/>
                  </a:lnTo>
                  <a:lnTo>
                    <a:pt x="341363" y="1270"/>
                  </a:lnTo>
                  <a:lnTo>
                    <a:pt x="354571" y="15240"/>
                  </a:lnTo>
                  <a:lnTo>
                    <a:pt x="358025" y="15240"/>
                  </a:lnTo>
                  <a:lnTo>
                    <a:pt x="358432" y="13970"/>
                  </a:lnTo>
                  <a:lnTo>
                    <a:pt x="361276" y="13970"/>
                  </a:lnTo>
                  <a:lnTo>
                    <a:pt x="371970" y="16510"/>
                  </a:lnTo>
                  <a:lnTo>
                    <a:pt x="380860" y="24130"/>
                  </a:lnTo>
                  <a:lnTo>
                    <a:pt x="389255" y="35560"/>
                  </a:lnTo>
                  <a:lnTo>
                    <a:pt x="396925" y="48260"/>
                  </a:lnTo>
                  <a:lnTo>
                    <a:pt x="380212" y="48260"/>
                  </a:lnTo>
                  <a:lnTo>
                    <a:pt x="370014" y="48260"/>
                  </a:lnTo>
                  <a:lnTo>
                    <a:pt x="149987" y="48260"/>
                  </a:lnTo>
                  <a:lnTo>
                    <a:pt x="149987" y="63500"/>
                  </a:lnTo>
                  <a:lnTo>
                    <a:pt x="149987" y="92710"/>
                  </a:lnTo>
                  <a:lnTo>
                    <a:pt x="144094" y="101600"/>
                  </a:lnTo>
                  <a:lnTo>
                    <a:pt x="137795" y="106680"/>
                  </a:lnTo>
                  <a:lnTo>
                    <a:pt x="131902" y="107950"/>
                  </a:lnTo>
                  <a:lnTo>
                    <a:pt x="127635" y="107950"/>
                  </a:lnTo>
                  <a:lnTo>
                    <a:pt x="119100" y="105410"/>
                  </a:lnTo>
                  <a:lnTo>
                    <a:pt x="119100" y="63500"/>
                  </a:lnTo>
                  <a:lnTo>
                    <a:pt x="149987" y="63500"/>
                  </a:lnTo>
                  <a:lnTo>
                    <a:pt x="149987" y="48260"/>
                  </a:lnTo>
                  <a:lnTo>
                    <a:pt x="97561" y="48260"/>
                  </a:lnTo>
                  <a:lnTo>
                    <a:pt x="97561" y="63500"/>
                  </a:lnTo>
                  <a:lnTo>
                    <a:pt x="97561" y="90170"/>
                  </a:lnTo>
                  <a:lnTo>
                    <a:pt x="88011" y="95250"/>
                  </a:lnTo>
                  <a:lnTo>
                    <a:pt x="86385" y="97790"/>
                  </a:lnTo>
                  <a:lnTo>
                    <a:pt x="71755" y="97790"/>
                  </a:lnTo>
                  <a:lnTo>
                    <a:pt x="68503" y="95250"/>
                  </a:lnTo>
                  <a:lnTo>
                    <a:pt x="63220" y="93980"/>
                  </a:lnTo>
                  <a:lnTo>
                    <a:pt x="63830" y="93980"/>
                  </a:lnTo>
                  <a:lnTo>
                    <a:pt x="68097" y="87630"/>
                  </a:lnTo>
                  <a:lnTo>
                    <a:pt x="67995" y="73660"/>
                  </a:lnTo>
                  <a:lnTo>
                    <a:pt x="67487" y="67310"/>
                  </a:lnTo>
                  <a:lnTo>
                    <a:pt x="66878" y="68580"/>
                  </a:lnTo>
                  <a:lnTo>
                    <a:pt x="64846" y="63500"/>
                  </a:lnTo>
                  <a:lnTo>
                    <a:pt x="87363" y="63500"/>
                  </a:lnTo>
                  <a:lnTo>
                    <a:pt x="97561" y="63500"/>
                  </a:lnTo>
                  <a:lnTo>
                    <a:pt x="97561" y="48260"/>
                  </a:lnTo>
                  <a:lnTo>
                    <a:pt x="85369" y="48260"/>
                  </a:lnTo>
                  <a:lnTo>
                    <a:pt x="75184" y="48260"/>
                  </a:lnTo>
                  <a:lnTo>
                    <a:pt x="0" y="48260"/>
                  </a:lnTo>
                  <a:lnTo>
                    <a:pt x="12192" y="63500"/>
                  </a:lnTo>
                  <a:lnTo>
                    <a:pt x="50622" y="63500"/>
                  </a:lnTo>
                  <a:lnTo>
                    <a:pt x="52451" y="68580"/>
                  </a:lnTo>
                  <a:lnTo>
                    <a:pt x="53060" y="68580"/>
                  </a:lnTo>
                  <a:lnTo>
                    <a:pt x="53060" y="81280"/>
                  </a:lnTo>
                  <a:lnTo>
                    <a:pt x="48996" y="85090"/>
                  </a:lnTo>
                  <a:lnTo>
                    <a:pt x="44323" y="87630"/>
                  </a:lnTo>
                  <a:lnTo>
                    <a:pt x="40665" y="87630"/>
                  </a:lnTo>
                  <a:lnTo>
                    <a:pt x="35991" y="86360"/>
                  </a:lnTo>
                  <a:lnTo>
                    <a:pt x="24790" y="86360"/>
                  </a:lnTo>
                  <a:lnTo>
                    <a:pt x="21336" y="88900"/>
                  </a:lnTo>
                  <a:lnTo>
                    <a:pt x="21336" y="93980"/>
                  </a:lnTo>
                  <a:lnTo>
                    <a:pt x="26416" y="106680"/>
                  </a:lnTo>
                  <a:lnTo>
                    <a:pt x="39128" y="123190"/>
                  </a:lnTo>
                  <a:lnTo>
                    <a:pt x="55651" y="139700"/>
                  </a:lnTo>
                  <a:lnTo>
                    <a:pt x="72161" y="152400"/>
                  </a:lnTo>
                  <a:lnTo>
                    <a:pt x="79070" y="147320"/>
                  </a:lnTo>
                  <a:lnTo>
                    <a:pt x="71678" y="139700"/>
                  </a:lnTo>
                  <a:lnTo>
                    <a:pt x="64135" y="132080"/>
                  </a:lnTo>
                  <a:lnTo>
                    <a:pt x="57353" y="123190"/>
                  </a:lnTo>
                  <a:lnTo>
                    <a:pt x="52247" y="114300"/>
                  </a:lnTo>
                  <a:lnTo>
                    <a:pt x="54076" y="110490"/>
                  </a:lnTo>
                  <a:lnTo>
                    <a:pt x="55499" y="110490"/>
                  </a:lnTo>
                  <a:lnTo>
                    <a:pt x="58547" y="104140"/>
                  </a:lnTo>
                  <a:lnTo>
                    <a:pt x="66878" y="109220"/>
                  </a:lnTo>
                  <a:lnTo>
                    <a:pt x="80695" y="110490"/>
                  </a:lnTo>
                  <a:lnTo>
                    <a:pt x="87198" y="110490"/>
                  </a:lnTo>
                  <a:lnTo>
                    <a:pt x="92075" y="109220"/>
                  </a:lnTo>
                  <a:lnTo>
                    <a:pt x="97561" y="105410"/>
                  </a:lnTo>
                  <a:lnTo>
                    <a:pt x="97561" y="104140"/>
                  </a:lnTo>
                  <a:lnTo>
                    <a:pt x="97561" y="97790"/>
                  </a:lnTo>
                  <a:lnTo>
                    <a:pt x="97561" y="92710"/>
                  </a:lnTo>
                  <a:lnTo>
                    <a:pt x="100787" y="100330"/>
                  </a:lnTo>
                  <a:lnTo>
                    <a:pt x="109067" y="109220"/>
                  </a:lnTo>
                  <a:lnTo>
                    <a:pt x="120281" y="115570"/>
                  </a:lnTo>
                  <a:lnTo>
                    <a:pt x="132308" y="118110"/>
                  </a:lnTo>
                  <a:lnTo>
                    <a:pt x="137388" y="118110"/>
                  </a:lnTo>
                  <a:lnTo>
                    <a:pt x="146329" y="116840"/>
                  </a:lnTo>
                  <a:lnTo>
                    <a:pt x="149987" y="111760"/>
                  </a:lnTo>
                  <a:lnTo>
                    <a:pt x="149987" y="139700"/>
                  </a:lnTo>
                  <a:lnTo>
                    <a:pt x="171526" y="152400"/>
                  </a:lnTo>
                  <a:lnTo>
                    <a:pt x="171526" y="111760"/>
                  </a:lnTo>
                  <a:lnTo>
                    <a:pt x="171526" y="107950"/>
                  </a:lnTo>
                  <a:lnTo>
                    <a:pt x="171526" y="63500"/>
                  </a:lnTo>
                  <a:lnTo>
                    <a:pt x="181648" y="63500"/>
                  </a:lnTo>
                  <a:lnTo>
                    <a:pt x="191846" y="63500"/>
                  </a:lnTo>
                  <a:lnTo>
                    <a:pt x="191846" y="139700"/>
                  </a:lnTo>
                  <a:lnTo>
                    <a:pt x="213385" y="152400"/>
                  </a:lnTo>
                  <a:lnTo>
                    <a:pt x="213385" y="63500"/>
                  </a:lnTo>
                  <a:lnTo>
                    <a:pt x="223507" y="63500"/>
                  </a:lnTo>
                  <a:lnTo>
                    <a:pt x="233705" y="63500"/>
                  </a:lnTo>
                  <a:lnTo>
                    <a:pt x="270078" y="63500"/>
                  </a:lnTo>
                  <a:lnTo>
                    <a:pt x="270078" y="73660"/>
                  </a:lnTo>
                  <a:lnTo>
                    <a:pt x="238582" y="73660"/>
                  </a:lnTo>
                  <a:lnTo>
                    <a:pt x="233705" y="81280"/>
                  </a:lnTo>
                  <a:lnTo>
                    <a:pt x="233705" y="87630"/>
                  </a:lnTo>
                  <a:lnTo>
                    <a:pt x="235559" y="99060"/>
                  </a:lnTo>
                  <a:lnTo>
                    <a:pt x="240919" y="109220"/>
                  </a:lnTo>
                  <a:lnTo>
                    <a:pt x="249478" y="115570"/>
                  </a:lnTo>
                  <a:lnTo>
                    <a:pt x="260934" y="118110"/>
                  </a:lnTo>
                  <a:lnTo>
                    <a:pt x="266420" y="114300"/>
                  </a:lnTo>
                  <a:lnTo>
                    <a:pt x="272313" y="113030"/>
                  </a:lnTo>
                  <a:lnTo>
                    <a:pt x="280238" y="113030"/>
                  </a:lnTo>
                  <a:lnTo>
                    <a:pt x="283895" y="114300"/>
                  </a:lnTo>
                  <a:lnTo>
                    <a:pt x="285521" y="116840"/>
                  </a:lnTo>
                  <a:lnTo>
                    <a:pt x="285521" y="119380"/>
                  </a:lnTo>
                  <a:lnTo>
                    <a:pt x="284708" y="121920"/>
                  </a:lnTo>
                  <a:lnTo>
                    <a:pt x="281660" y="129540"/>
                  </a:lnTo>
                  <a:lnTo>
                    <a:pt x="274345" y="134620"/>
                  </a:lnTo>
                  <a:lnTo>
                    <a:pt x="265201" y="134620"/>
                  </a:lnTo>
                  <a:lnTo>
                    <a:pt x="261340" y="129540"/>
                  </a:lnTo>
                  <a:lnTo>
                    <a:pt x="252603" y="124460"/>
                  </a:lnTo>
                  <a:lnTo>
                    <a:pt x="241833" y="124460"/>
                  </a:lnTo>
                  <a:lnTo>
                    <a:pt x="238582" y="125730"/>
                  </a:lnTo>
                  <a:lnTo>
                    <a:pt x="235534" y="128270"/>
                  </a:lnTo>
                  <a:lnTo>
                    <a:pt x="233908" y="132080"/>
                  </a:lnTo>
                  <a:lnTo>
                    <a:pt x="233057" y="134620"/>
                  </a:lnTo>
                  <a:lnTo>
                    <a:pt x="233057" y="137160"/>
                  </a:lnTo>
                  <a:lnTo>
                    <a:pt x="235394" y="144780"/>
                  </a:lnTo>
                  <a:lnTo>
                    <a:pt x="241388" y="149860"/>
                  </a:lnTo>
                  <a:lnTo>
                    <a:pt x="249466" y="152400"/>
                  </a:lnTo>
                  <a:lnTo>
                    <a:pt x="258089" y="153670"/>
                  </a:lnTo>
                  <a:lnTo>
                    <a:pt x="263169" y="153670"/>
                  </a:lnTo>
                  <a:lnTo>
                    <a:pt x="270078" y="151130"/>
                  </a:lnTo>
                  <a:lnTo>
                    <a:pt x="291007" y="170180"/>
                  </a:lnTo>
                  <a:lnTo>
                    <a:pt x="297103" y="165100"/>
                  </a:lnTo>
                  <a:lnTo>
                    <a:pt x="282740" y="151130"/>
                  </a:lnTo>
                  <a:lnTo>
                    <a:pt x="278815" y="147320"/>
                  </a:lnTo>
                  <a:lnTo>
                    <a:pt x="286029" y="143510"/>
                  </a:lnTo>
                  <a:lnTo>
                    <a:pt x="292023" y="137160"/>
                  </a:lnTo>
                  <a:lnTo>
                    <a:pt x="293687" y="134620"/>
                  </a:lnTo>
                  <a:lnTo>
                    <a:pt x="296189" y="130810"/>
                  </a:lnTo>
                  <a:lnTo>
                    <a:pt x="297916" y="120650"/>
                  </a:lnTo>
                  <a:lnTo>
                    <a:pt x="296976" y="114300"/>
                  </a:lnTo>
                  <a:lnTo>
                    <a:pt x="296329" y="113030"/>
                  </a:lnTo>
                  <a:lnTo>
                    <a:pt x="293039" y="106680"/>
                  </a:lnTo>
                  <a:lnTo>
                    <a:pt x="288937" y="104140"/>
                  </a:lnTo>
                  <a:lnTo>
                    <a:pt x="284822" y="101600"/>
                  </a:lnTo>
                  <a:lnTo>
                    <a:pt x="271094" y="99060"/>
                  </a:lnTo>
                  <a:lnTo>
                    <a:pt x="264795" y="99060"/>
                  </a:lnTo>
                  <a:lnTo>
                    <a:pt x="263982" y="100330"/>
                  </a:lnTo>
                  <a:lnTo>
                    <a:pt x="256260" y="102870"/>
                  </a:lnTo>
                  <a:lnTo>
                    <a:pt x="255651" y="104140"/>
                  </a:lnTo>
                  <a:lnTo>
                    <a:pt x="251383" y="104140"/>
                  </a:lnTo>
                  <a:lnTo>
                    <a:pt x="248335" y="100330"/>
                  </a:lnTo>
                  <a:lnTo>
                    <a:pt x="247726" y="96520"/>
                  </a:lnTo>
                  <a:lnTo>
                    <a:pt x="247726" y="91440"/>
                  </a:lnTo>
                  <a:lnTo>
                    <a:pt x="254228" y="88900"/>
                  </a:lnTo>
                  <a:lnTo>
                    <a:pt x="292023" y="88900"/>
                  </a:lnTo>
                  <a:lnTo>
                    <a:pt x="292023" y="63500"/>
                  </a:lnTo>
                  <a:lnTo>
                    <a:pt x="302958" y="63500"/>
                  </a:lnTo>
                  <a:lnTo>
                    <a:pt x="318236" y="63500"/>
                  </a:lnTo>
                  <a:lnTo>
                    <a:pt x="339979" y="63500"/>
                  </a:lnTo>
                  <a:lnTo>
                    <a:pt x="343230" y="67310"/>
                  </a:lnTo>
                  <a:lnTo>
                    <a:pt x="344246" y="68580"/>
                  </a:lnTo>
                  <a:lnTo>
                    <a:pt x="344246" y="83820"/>
                  </a:lnTo>
                  <a:lnTo>
                    <a:pt x="335508" y="91440"/>
                  </a:lnTo>
                  <a:lnTo>
                    <a:pt x="329006" y="88900"/>
                  </a:lnTo>
                  <a:lnTo>
                    <a:pt x="316166" y="88900"/>
                  </a:lnTo>
                  <a:lnTo>
                    <a:pt x="312102" y="91440"/>
                  </a:lnTo>
                  <a:lnTo>
                    <a:pt x="312102" y="96520"/>
                  </a:lnTo>
                  <a:lnTo>
                    <a:pt x="314502" y="107950"/>
                  </a:lnTo>
                  <a:lnTo>
                    <a:pt x="323507" y="121920"/>
                  </a:lnTo>
                  <a:lnTo>
                    <a:pt x="341795" y="137160"/>
                  </a:lnTo>
                  <a:lnTo>
                    <a:pt x="372084" y="156210"/>
                  </a:lnTo>
                  <a:lnTo>
                    <a:pt x="378790" y="151130"/>
                  </a:lnTo>
                  <a:lnTo>
                    <a:pt x="361861" y="137160"/>
                  </a:lnTo>
                  <a:lnTo>
                    <a:pt x="350977" y="125730"/>
                  </a:lnTo>
                  <a:lnTo>
                    <a:pt x="345160" y="118110"/>
                  </a:lnTo>
                  <a:lnTo>
                    <a:pt x="343433" y="115570"/>
                  </a:lnTo>
                  <a:lnTo>
                    <a:pt x="352577" y="107950"/>
                  </a:lnTo>
                  <a:lnTo>
                    <a:pt x="358241" y="100330"/>
                  </a:lnTo>
                  <a:lnTo>
                    <a:pt x="361124" y="93980"/>
                  </a:lnTo>
                  <a:lnTo>
                    <a:pt x="361391" y="91440"/>
                  </a:lnTo>
                  <a:lnTo>
                    <a:pt x="361924" y="86360"/>
                  </a:lnTo>
                  <a:lnTo>
                    <a:pt x="361924" y="83820"/>
                  </a:lnTo>
                  <a:lnTo>
                    <a:pt x="361315" y="80010"/>
                  </a:lnTo>
                  <a:lnTo>
                    <a:pt x="359892" y="69850"/>
                  </a:lnTo>
                  <a:lnTo>
                    <a:pt x="355015" y="63500"/>
                  </a:lnTo>
                  <a:lnTo>
                    <a:pt x="382206" y="63500"/>
                  </a:lnTo>
                  <a:lnTo>
                    <a:pt x="392404" y="63500"/>
                  </a:lnTo>
                  <a:lnTo>
                    <a:pt x="392404" y="139700"/>
                  </a:lnTo>
                  <a:lnTo>
                    <a:pt x="413943" y="152400"/>
                  </a:lnTo>
                  <a:lnTo>
                    <a:pt x="413943" y="63500"/>
                  </a:lnTo>
                  <a:lnTo>
                    <a:pt x="425081" y="63500"/>
                  </a:lnTo>
                  <a:lnTo>
                    <a:pt x="434263" y="63500"/>
                  </a:lnTo>
                  <a:lnTo>
                    <a:pt x="453567" y="63500"/>
                  </a:lnTo>
                  <a:lnTo>
                    <a:pt x="453567" y="90170"/>
                  </a:lnTo>
                  <a:lnTo>
                    <a:pt x="433412" y="90170"/>
                  </a:lnTo>
                  <a:lnTo>
                    <a:pt x="429145" y="92710"/>
                  </a:lnTo>
                  <a:lnTo>
                    <a:pt x="429145" y="100330"/>
                  </a:lnTo>
                  <a:lnTo>
                    <a:pt x="429755" y="102870"/>
                  </a:lnTo>
                  <a:lnTo>
                    <a:pt x="460476" y="128270"/>
                  </a:lnTo>
                  <a:lnTo>
                    <a:pt x="470230" y="128270"/>
                  </a:lnTo>
                  <a:lnTo>
                    <a:pt x="475107" y="124460"/>
                  </a:lnTo>
                  <a:lnTo>
                    <a:pt x="475107" y="105410"/>
                  </a:lnTo>
                  <a:lnTo>
                    <a:pt x="499491" y="105410"/>
                  </a:lnTo>
                  <a:lnTo>
                    <a:pt x="499491" y="139700"/>
                  </a:lnTo>
                  <a:lnTo>
                    <a:pt x="521030" y="152400"/>
                  </a:lnTo>
                  <a:lnTo>
                    <a:pt x="521030" y="105410"/>
                  </a:lnTo>
                  <a:lnTo>
                    <a:pt x="521030" y="63500"/>
                  </a:lnTo>
                  <a:lnTo>
                    <a:pt x="541350" y="63500"/>
                  </a:lnTo>
                  <a:lnTo>
                    <a:pt x="541350" y="139700"/>
                  </a:lnTo>
                  <a:lnTo>
                    <a:pt x="562889" y="152400"/>
                  </a:lnTo>
                  <a:lnTo>
                    <a:pt x="562889" y="63500"/>
                  </a:lnTo>
                  <a:lnTo>
                    <a:pt x="573011" y="63500"/>
                  </a:lnTo>
                  <a:lnTo>
                    <a:pt x="583209" y="63500"/>
                  </a:lnTo>
                  <a:lnTo>
                    <a:pt x="635431" y="63500"/>
                  </a:lnTo>
                  <a:lnTo>
                    <a:pt x="635431" y="74930"/>
                  </a:lnTo>
                  <a:lnTo>
                    <a:pt x="616724" y="76200"/>
                  </a:lnTo>
                  <a:lnTo>
                    <a:pt x="600252" y="82550"/>
                  </a:lnTo>
                  <a:lnTo>
                    <a:pt x="588302" y="91440"/>
                  </a:lnTo>
                  <a:lnTo>
                    <a:pt x="583209" y="105410"/>
                  </a:lnTo>
                  <a:lnTo>
                    <a:pt x="586816" y="124460"/>
                  </a:lnTo>
                  <a:lnTo>
                    <a:pt x="596138" y="138430"/>
                  </a:lnTo>
                  <a:lnTo>
                    <a:pt x="608838" y="147320"/>
                  </a:lnTo>
                  <a:lnTo>
                    <a:pt x="622630" y="151130"/>
                  </a:lnTo>
                  <a:lnTo>
                    <a:pt x="625271" y="152400"/>
                  </a:lnTo>
                  <a:lnTo>
                    <a:pt x="642251" y="152400"/>
                  </a:lnTo>
                  <a:lnTo>
                    <a:pt x="653275" y="149860"/>
                  </a:lnTo>
                  <a:lnTo>
                    <a:pt x="664425" y="146050"/>
                  </a:lnTo>
                  <a:lnTo>
                    <a:pt x="675259" y="142240"/>
                  </a:lnTo>
                  <a:lnTo>
                    <a:pt x="667575" y="134620"/>
                  </a:lnTo>
                  <a:lnTo>
                    <a:pt x="662457" y="129540"/>
                  </a:lnTo>
                  <a:lnTo>
                    <a:pt x="653376" y="132080"/>
                  </a:lnTo>
                  <a:lnTo>
                    <a:pt x="645439" y="133350"/>
                  </a:lnTo>
                  <a:lnTo>
                    <a:pt x="638340" y="134620"/>
                  </a:lnTo>
                  <a:lnTo>
                    <a:pt x="626694" y="134620"/>
                  </a:lnTo>
                  <a:lnTo>
                    <a:pt x="623227" y="133350"/>
                  </a:lnTo>
                  <a:lnTo>
                    <a:pt x="613257" y="130810"/>
                  </a:lnTo>
                  <a:lnTo>
                    <a:pt x="605790" y="124460"/>
                  </a:lnTo>
                  <a:lnTo>
                    <a:pt x="601091" y="118110"/>
                  </a:lnTo>
                  <a:lnTo>
                    <a:pt x="599465" y="109220"/>
                  </a:lnTo>
                  <a:lnTo>
                    <a:pt x="602361" y="101600"/>
                  </a:lnTo>
                  <a:lnTo>
                    <a:pt x="609892" y="96520"/>
                  </a:lnTo>
                  <a:lnTo>
                    <a:pt x="621207" y="93980"/>
                  </a:lnTo>
                  <a:lnTo>
                    <a:pt x="635431" y="92710"/>
                  </a:lnTo>
                  <a:lnTo>
                    <a:pt x="656971" y="92710"/>
                  </a:lnTo>
                  <a:lnTo>
                    <a:pt x="656971" y="63500"/>
                  </a:lnTo>
                  <a:lnTo>
                    <a:pt x="673595" y="63500"/>
                  </a:lnTo>
                  <a:lnTo>
                    <a:pt x="688873" y="63500"/>
                  </a:lnTo>
                  <a:lnTo>
                    <a:pt x="710615" y="63500"/>
                  </a:lnTo>
                  <a:lnTo>
                    <a:pt x="713867" y="67310"/>
                  </a:lnTo>
                  <a:lnTo>
                    <a:pt x="714883" y="68580"/>
                  </a:lnTo>
                  <a:lnTo>
                    <a:pt x="714883" y="83820"/>
                  </a:lnTo>
                  <a:lnTo>
                    <a:pt x="706145" y="91440"/>
                  </a:lnTo>
                  <a:lnTo>
                    <a:pt x="699643" y="88900"/>
                  </a:lnTo>
                  <a:lnTo>
                    <a:pt x="686803" y="88900"/>
                  </a:lnTo>
                  <a:lnTo>
                    <a:pt x="682739" y="91440"/>
                  </a:lnTo>
                  <a:lnTo>
                    <a:pt x="682739" y="96520"/>
                  </a:lnTo>
                  <a:lnTo>
                    <a:pt x="685139" y="107950"/>
                  </a:lnTo>
                  <a:lnTo>
                    <a:pt x="694131" y="121920"/>
                  </a:lnTo>
                  <a:lnTo>
                    <a:pt x="712431" y="137160"/>
                  </a:lnTo>
                  <a:lnTo>
                    <a:pt x="742721" y="156210"/>
                  </a:lnTo>
                  <a:lnTo>
                    <a:pt x="749414" y="151130"/>
                  </a:lnTo>
                  <a:lnTo>
                    <a:pt x="732497" y="137160"/>
                  </a:lnTo>
                  <a:lnTo>
                    <a:pt x="721601" y="125730"/>
                  </a:lnTo>
                  <a:lnTo>
                    <a:pt x="715784" y="118110"/>
                  </a:lnTo>
                  <a:lnTo>
                    <a:pt x="714070" y="115570"/>
                  </a:lnTo>
                  <a:lnTo>
                    <a:pt x="723214" y="107950"/>
                  </a:lnTo>
                  <a:lnTo>
                    <a:pt x="728865" y="100330"/>
                  </a:lnTo>
                  <a:lnTo>
                    <a:pt x="731748" y="93980"/>
                  </a:lnTo>
                  <a:lnTo>
                    <a:pt x="732015" y="91440"/>
                  </a:lnTo>
                  <a:lnTo>
                    <a:pt x="732548" y="86360"/>
                  </a:lnTo>
                  <a:lnTo>
                    <a:pt x="732548" y="83820"/>
                  </a:lnTo>
                  <a:lnTo>
                    <a:pt x="731951" y="80010"/>
                  </a:lnTo>
                  <a:lnTo>
                    <a:pt x="730529" y="69850"/>
                  </a:lnTo>
                  <a:lnTo>
                    <a:pt x="725639" y="63500"/>
                  </a:lnTo>
                  <a:lnTo>
                    <a:pt x="763041" y="63500"/>
                  </a:lnTo>
                  <a:close/>
                </a:path>
                <a:path w="2318385" h="2360929">
                  <a:moveTo>
                    <a:pt x="1990369" y="2266873"/>
                  </a:moveTo>
                  <a:lnTo>
                    <a:pt x="1978177" y="2252649"/>
                  </a:lnTo>
                  <a:lnTo>
                    <a:pt x="1875358" y="2252649"/>
                  </a:lnTo>
                  <a:lnTo>
                    <a:pt x="1862721" y="2252649"/>
                  </a:lnTo>
                  <a:lnTo>
                    <a:pt x="1850288" y="2245080"/>
                  </a:lnTo>
                  <a:lnTo>
                    <a:pt x="1845691" y="2241016"/>
                  </a:lnTo>
                  <a:lnTo>
                    <a:pt x="1845691" y="2266873"/>
                  </a:lnTo>
                  <a:lnTo>
                    <a:pt x="1845691" y="2293696"/>
                  </a:lnTo>
                  <a:lnTo>
                    <a:pt x="1836140" y="2299385"/>
                  </a:lnTo>
                  <a:lnTo>
                    <a:pt x="1834515" y="2301417"/>
                  </a:lnTo>
                  <a:lnTo>
                    <a:pt x="1819884" y="2301417"/>
                  </a:lnTo>
                  <a:lnTo>
                    <a:pt x="1816633" y="2299385"/>
                  </a:lnTo>
                  <a:lnTo>
                    <a:pt x="1811350" y="2297150"/>
                  </a:lnTo>
                  <a:lnTo>
                    <a:pt x="1811959" y="2297150"/>
                  </a:lnTo>
                  <a:lnTo>
                    <a:pt x="1815947" y="2291257"/>
                  </a:lnTo>
                  <a:lnTo>
                    <a:pt x="1816227" y="2290851"/>
                  </a:lnTo>
                  <a:lnTo>
                    <a:pt x="1816227" y="2278253"/>
                  </a:lnTo>
                  <a:lnTo>
                    <a:pt x="1815706" y="2272563"/>
                  </a:lnTo>
                  <a:lnTo>
                    <a:pt x="1815617" y="2271547"/>
                  </a:lnTo>
                  <a:lnTo>
                    <a:pt x="1815007" y="2272563"/>
                  </a:lnTo>
                  <a:lnTo>
                    <a:pt x="1812975" y="2266873"/>
                  </a:lnTo>
                  <a:lnTo>
                    <a:pt x="1845691" y="2266873"/>
                  </a:lnTo>
                  <a:lnTo>
                    <a:pt x="1845691" y="2241016"/>
                  </a:lnTo>
                  <a:lnTo>
                    <a:pt x="1842947" y="2238578"/>
                  </a:lnTo>
                  <a:lnTo>
                    <a:pt x="1839442" y="2232761"/>
                  </a:lnTo>
                  <a:lnTo>
                    <a:pt x="1838553" y="2227249"/>
                  </a:lnTo>
                  <a:lnTo>
                    <a:pt x="1838553" y="2219528"/>
                  </a:lnTo>
                  <a:lnTo>
                    <a:pt x="1846668" y="2214651"/>
                  </a:lnTo>
                  <a:lnTo>
                    <a:pt x="1859064" y="2214651"/>
                  </a:lnTo>
                  <a:lnTo>
                    <a:pt x="1865172" y="2215261"/>
                  </a:lnTo>
                  <a:lnTo>
                    <a:pt x="1867408" y="2217089"/>
                  </a:lnTo>
                  <a:lnTo>
                    <a:pt x="1874520" y="2222779"/>
                  </a:lnTo>
                  <a:lnTo>
                    <a:pt x="1882838" y="2215870"/>
                  </a:lnTo>
                  <a:lnTo>
                    <a:pt x="1881771" y="2214651"/>
                  </a:lnTo>
                  <a:lnTo>
                    <a:pt x="1876552" y="2208720"/>
                  </a:lnTo>
                  <a:lnTo>
                    <a:pt x="1869567" y="2203450"/>
                  </a:lnTo>
                  <a:lnTo>
                    <a:pt x="1861845" y="2200122"/>
                  </a:lnTo>
                  <a:lnTo>
                    <a:pt x="1853387" y="2198801"/>
                  </a:lnTo>
                  <a:lnTo>
                    <a:pt x="1840534" y="2200618"/>
                  </a:lnTo>
                  <a:lnTo>
                    <a:pt x="1830882" y="2205710"/>
                  </a:lnTo>
                  <a:lnTo>
                    <a:pt x="1824812" y="2213546"/>
                  </a:lnTo>
                  <a:lnTo>
                    <a:pt x="1822704" y="2223592"/>
                  </a:lnTo>
                  <a:lnTo>
                    <a:pt x="1824710" y="2231136"/>
                  </a:lnTo>
                  <a:lnTo>
                    <a:pt x="1829231" y="2238654"/>
                  </a:lnTo>
                  <a:lnTo>
                    <a:pt x="1836216" y="2245906"/>
                  </a:lnTo>
                  <a:lnTo>
                    <a:pt x="1845665" y="2252649"/>
                  </a:lnTo>
                  <a:lnTo>
                    <a:pt x="1763395" y="2252649"/>
                  </a:lnTo>
                  <a:lnTo>
                    <a:pt x="1748129" y="2252649"/>
                  </a:lnTo>
                  <a:lnTo>
                    <a:pt x="1733727" y="2252649"/>
                  </a:lnTo>
                  <a:lnTo>
                    <a:pt x="1733727" y="2266873"/>
                  </a:lnTo>
                  <a:lnTo>
                    <a:pt x="1733727" y="2295931"/>
                  </a:lnTo>
                  <a:lnTo>
                    <a:pt x="1727835" y="2305075"/>
                  </a:lnTo>
                  <a:lnTo>
                    <a:pt x="1721535" y="2310561"/>
                  </a:lnTo>
                  <a:lnTo>
                    <a:pt x="1715643" y="2311171"/>
                  </a:lnTo>
                  <a:lnTo>
                    <a:pt x="1711375" y="2311171"/>
                  </a:lnTo>
                  <a:lnTo>
                    <a:pt x="1702841" y="2309139"/>
                  </a:lnTo>
                  <a:lnTo>
                    <a:pt x="1702841" y="2266873"/>
                  </a:lnTo>
                  <a:lnTo>
                    <a:pt x="1733727" y="2266873"/>
                  </a:lnTo>
                  <a:lnTo>
                    <a:pt x="1733727" y="2252649"/>
                  </a:lnTo>
                  <a:lnTo>
                    <a:pt x="1658924" y="2252649"/>
                  </a:lnTo>
                  <a:lnTo>
                    <a:pt x="1671104" y="2266873"/>
                  </a:lnTo>
                  <a:lnTo>
                    <a:pt x="1681302" y="2266873"/>
                  </a:lnTo>
                  <a:lnTo>
                    <a:pt x="1681302" y="2296541"/>
                  </a:lnTo>
                  <a:lnTo>
                    <a:pt x="1684528" y="2303970"/>
                  </a:lnTo>
                  <a:lnTo>
                    <a:pt x="1692808" y="2312390"/>
                  </a:lnTo>
                  <a:lnTo>
                    <a:pt x="1704022" y="2319286"/>
                  </a:lnTo>
                  <a:lnTo>
                    <a:pt x="1716049" y="2322144"/>
                  </a:lnTo>
                  <a:lnTo>
                    <a:pt x="1721129" y="2322144"/>
                  </a:lnTo>
                  <a:lnTo>
                    <a:pt x="1730070" y="2320112"/>
                  </a:lnTo>
                  <a:lnTo>
                    <a:pt x="1733727" y="2315438"/>
                  </a:lnTo>
                  <a:lnTo>
                    <a:pt x="1733727" y="2344089"/>
                  </a:lnTo>
                  <a:lnTo>
                    <a:pt x="1755267" y="2356281"/>
                  </a:lnTo>
                  <a:lnTo>
                    <a:pt x="1755267" y="2315438"/>
                  </a:lnTo>
                  <a:lnTo>
                    <a:pt x="1755267" y="2311171"/>
                  </a:lnTo>
                  <a:lnTo>
                    <a:pt x="1755267" y="2266873"/>
                  </a:lnTo>
                  <a:lnTo>
                    <a:pt x="1760308" y="2266873"/>
                  </a:lnTo>
                  <a:lnTo>
                    <a:pt x="1775587" y="2266873"/>
                  </a:lnTo>
                  <a:lnTo>
                    <a:pt x="1798751" y="2266873"/>
                  </a:lnTo>
                  <a:lnTo>
                    <a:pt x="1800580" y="2271953"/>
                  </a:lnTo>
                  <a:lnTo>
                    <a:pt x="1801190" y="2272360"/>
                  </a:lnTo>
                  <a:lnTo>
                    <a:pt x="1801190" y="2285161"/>
                  </a:lnTo>
                  <a:lnTo>
                    <a:pt x="1797126" y="2289225"/>
                  </a:lnTo>
                  <a:lnTo>
                    <a:pt x="1792452" y="2291257"/>
                  </a:lnTo>
                  <a:lnTo>
                    <a:pt x="1788795" y="2291257"/>
                  </a:lnTo>
                  <a:lnTo>
                    <a:pt x="1784121" y="2290241"/>
                  </a:lnTo>
                  <a:lnTo>
                    <a:pt x="1780870" y="2290241"/>
                  </a:lnTo>
                  <a:lnTo>
                    <a:pt x="1772920" y="2290648"/>
                  </a:lnTo>
                  <a:lnTo>
                    <a:pt x="1769452" y="2292883"/>
                  </a:lnTo>
                  <a:lnTo>
                    <a:pt x="1769452" y="2297353"/>
                  </a:lnTo>
                  <a:lnTo>
                    <a:pt x="1774545" y="2310828"/>
                  </a:lnTo>
                  <a:lnTo>
                    <a:pt x="1787258" y="2326792"/>
                  </a:lnTo>
                  <a:lnTo>
                    <a:pt x="1803781" y="2342883"/>
                  </a:lnTo>
                  <a:lnTo>
                    <a:pt x="1820291" y="2356726"/>
                  </a:lnTo>
                  <a:lnTo>
                    <a:pt x="1827199" y="2350795"/>
                  </a:lnTo>
                  <a:lnTo>
                    <a:pt x="1819808" y="2343531"/>
                  </a:lnTo>
                  <a:lnTo>
                    <a:pt x="1812264" y="2335530"/>
                  </a:lnTo>
                  <a:lnTo>
                    <a:pt x="1805482" y="2326881"/>
                  </a:lnTo>
                  <a:lnTo>
                    <a:pt x="1800377" y="2317673"/>
                  </a:lnTo>
                  <a:lnTo>
                    <a:pt x="1802206" y="2314829"/>
                  </a:lnTo>
                  <a:lnTo>
                    <a:pt x="1803628" y="2314016"/>
                  </a:lnTo>
                  <a:lnTo>
                    <a:pt x="1806676" y="2307513"/>
                  </a:lnTo>
                  <a:lnTo>
                    <a:pt x="1815007" y="2313609"/>
                  </a:lnTo>
                  <a:lnTo>
                    <a:pt x="1828825" y="2314422"/>
                  </a:lnTo>
                  <a:lnTo>
                    <a:pt x="1835327" y="2314422"/>
                  </a:lnTo>
                  <a:lnTo>
                    <a:pt x="1840204" y="2313203"/>
                  </a:lnTo>
                  <a:lnTo>
                    <a:pt x="1845691" y="2309749"/>
                  </a:lnTo>
                  <a:lnTo>
                    <a:pt x="1845691" y="2344089"/>
                  </a:lnTo>
                  <a:lnTo>
                    <a:pt x="1867230" y="2356281"/>
                  </a:lnTo>
                  <a:lnTo>
                    <a:pt x="1867230" y="2309749"/>
                  </a:lnTo>
                  <a:lnTo>
                    <a:pt x="1867230" y="2307513"/>
                  </a:lnTo>
                  <a:lnTo>
                    <a:pt x="1867230" y="2301417"/>
                  </a:lnTo>
                  <a:lnTo>
                    <a:pt x="1867230" y="2266873"/>
                  </a:lnTo>
                  <a:lnTo>
                    <a:pt x="1873288" y="2266873"/>
                  </a:lnTo>
                  <a:lnTo>
                    <a:pt x="1887550" y="2266873"/>
                  </a:lnTo>
                  <a:lnTo>
                    <a:pt x="1944039" y="2266873"/>
                  </a:lnTo>
                  <a:lnTo>
                    <a:pt x="1944039" y="2279675"/>
                  </a:lnTo>
                  <a:lnTo>
                    <a:pt x="1898319" y="2279675"/>
                  </a:lnTo>
                  <a:lnTo>
                    <a:pt x="1893443" y="2284755"/>
                  </a:lnTo>
                  <a:lnTo>
                    <a:pt x="1893443" y="2292070"/>
                  </a:lnTo>
                  <a:lnTo>
                    <a:pt x="1894954" y="2299055"/>
                  </a:lnTo>
                  <a:lnTo>
                    <a:pt x="1922703" y="2323769"/>
                  </a:lnTo>
                  <a:lnTo>
                    <a:pt x="1931238" y="2323769"/>
                  </a:lnTo>
                  <a:lnTo>
                    <a:pt x="1934895" y="2322753"/>
                  </a:lnTo>
                  <a:lnTo>
                    <a:pt x="1943023" y="2322753"/>
                  </a:lnTo>
                  <a:lnTo>
                    <a:pt x="1945462" y="2322550"/>
                  </a:lnTo>
                  <a:lnTo>
                    <a:pt x="1953793" y="2322550"/>
                  </a:lnTo>
                  <a:lnTo>
                    <a:pt x="1958263" y="2323769"/>
                  </a:lnTo>
                  <a:lnTo>
                    <a:pt x="1958263" y="2332710"/>
                  </a:lnTo>
                  <a:lnTo>
                    <a:pt x="1955584" y="2338768"/>
                  </a:lnTo>
                  <a:lnTo>
                    <a:pt x="1951431" y="2343378"/>
                  </a:lnTo>
                  <a:lnTo>
                    <a:pt x="1945259" y="2346312"/>
                  </a:lnTo>
                  <a:lnTo>
                    <a:pt x="1936521" y="2347341"/>
                  </a:lnTo>
                  <a:lnTo>
                    <a:pt x="1925815" y="2345817"/>
                  </a:lnTo>
                  <a:lnTo>
                    <a:pt x="1914702" y="2340483"/>
                  </a:lnTo>
                  <a:lnTo>
                    <a:pt x="1902714" y="2330196"/>
                  </a:lnTo>
                  <a:lnTo>
                    <a:pt x="1889379" y="2313813"/>
                  </a:lnTo>
                  <a:lnTo>
                    <a:pt x="1882432" y="2319705"/>
                  </a:lnTo>
                  <a:lnTo>
                    <a:pt x="1899513" y="2339429"/>
                  </a:lnTo>
                  <a:lnTo>
                    <a:pt x="1915337" y="2351925"/>
                  </a:lnTo>
                  <a:lnTo>
                    <a:pt x="1929853" y="2358479"/>
                  </a:lnTo>
                  <a:lnTo>
                    <a:pt x="1943023" y="2360384"/>
                  </a:lnTo>
                  <a:lnTo>
                    <a:pt x="1955215" y="2357590"/>
                  </a:lnTo>
                  <a:lnTo>
                    <a:pt x="1963623" y="2350427"/>
                  </a:lnTo>
                  <a:lnTo>
                    <a:pt x="1965172" y="2347341"/>
                  </a:lnTo>
                  <a:lnTo>
                    <a:pt x="1968487" y="2340724"/>
                  </a:lnTo>
                  <a:lnTo>
                    <a:pt x="1970049" y="2330272"/>
                  </a:lnTo>
                  <a:lnTo>
                    <a:pt x="1968385" y="2322550"/>
                  </a:lnTo>
                  <a:lnTo>
                    <a:pt x="1968042" y="2320925"/>
                  </a:lnTo>
                  <a:lnTo>
                    <a:pt x="1961591" y="2313228"/>
                  </a:lnTo>
                  <a:lnTo>
                    <a:pt x="1950072" y="2308009"/>
                  </a:lnTo>
                  <a:lnTo>
                    <a:pt x="1945601" y="2307513"/>
                  </a:lnTo>
                  <a:lnTo>
                    <a:pt x="1932863" y="2306091"/>
                  </a:lnTo>
                  <a:lnTo>
                    <a:pt x="1927783" y="2306091"/>
                  </a:lnTo>
                  <a:lnTo>
                    <a:pt x="1924939" y="2306701"/>
                  </a:lnTo>
                  <a:lnTo>
                    <a:pt x="1918436" y="2307513"/>
                  </a:lnTo>
                  <a:lnTo>
                    <a:pt x="1913966" y="2304465"/>
                  </a:lnTo>
                  <a:lnTo>
                    <a:pt x="1909699" y="2302230"/>
                  </a:lnTo>
                  <a:lnTo>
                    <a:pt x="1909699" y="2296541"/>
                  </a:lnTo>
                  <a:lnTo>
                    <a:pt x="1910511" y="2295321"/>
                  </a:lnTo>
                  <a:lnTo>
                    <a:pt x="1965172" y="2295321"/>
                  </a:lnTo>
                  <a:lnTo>
                    <a:pt x="1965172" y="2266873"/>
                  </a:lnTo>
                  <a:lnTo>
                    <a:pt x="1990369" y="2266873"/>
                  </a:lnTo>
                  <a:close/>
                </a:path>
                <a:path w="2318385" h="2360929">
                  <a:moveTo>
                    <a:pt x="2318118" y="2266873"/>
                  </a:moveTo>
                  <a:lnTo>
                    <a:pt x="2305926" y="2252649"/>
                  </a:lnTo>
                  <a:lnTo>
                    <a:pt x="2276271" y="2252649"/>
                  </a:lnTo>
                  <a:lnTo>
                    <a:pt x="2276271" y="2266873"/>
                  </a:lnTo>
                  <a:lnTo>
                    <a:pt x="2276271" y="2295931"/>
                  </a:lnTo>
                  <a:lnTo>
                    <a:pt x="2270379" y="2305075"/>
                  </a:lnTo>
                  <a:lnTo>
                    <a:pt x="2264067" y="2310561"/>
                  </a:lnTo>
                  <a:lnTo>
                    <a:pt x="2258174" y="2311171"/>
                  </a:lnTo>
                  <a:lnTo>
                    <a:pt x="2253919" y="2311171"/>
                  </a:lnTo>
                  <a:lnTo>
                    <a:pt x="2245372" y="2309139"/>
                  </a:lnTo>
                  <a:lnTo>
                    <a:pt x="2245372" y="2266873"/>
                  </a:lnTo>
                  <a:lnTo>
                    <a:pt x="2276271" y="2266873"/>
                  </a:lnTo>
                  <a:lnTo>
                    <a:pt x="2276271" y="2252649"/>
                  </a:lnTo>
                  <a:lnTo>
                    <a:pt x="2211654" y="2252649"/>
                  </a:lnTo>
                  <a:lnTo>
                    <a:pt x="2201900" y="2252649"/>
                  </a:lnTo>
                  <a:lnTo>
                    <a:pt x="2194433" y="2234069"/>
                  </a:lnTo>
                  <a:lnTo>
                    <a:pt x="2187613" y="2222373"/>
                  </a:lnTo>
                  <a:lnTo>
                    <a:pt x="2185632" y="2218969"/>
                  </a:lnTo>
                  <a:lnTo>
                    <a:pt x="2173478" y="2208809"/>
                  </a:lnTo>
                  <a:lnTo>
                    <a:pt x="2155939" y="2205101"/>
                  </a:lnTo>
                  <a:lnTo>
                    <a:pt x="2144890" y="2207234"/>
                  </a:lnTo>
                  <a:lnTo>
                    <a:pt x="2136432" y="2212695"/>
                  </a:lnTo>
                  <a:lnTo>
                    <a:pt x="2131022" y="2221471"/>
                  </a:lnTo>
                  <a:lnTo>
                    <a:pt x="2129117" y="2233549"/>
                  </a:lnTo>
                  <a:lnTo>
                    <a:pt x="2129929" y="2240457"/>
                  </a:lnTo>
                  <a:lnTo>
                    <a:pt x="2129929" y="2238629"/>
                  </a:lnTo>
                  <a:lnTo>
                    <a:pt x="2133993" y="2247569"/>
                  </a:lnTo>
                  <a:lnTo>
                    <a:pt x="2148624" y="2247569"/>
                  </a:lnTo>
                  <a:lnTo>
                    <a:pt x="2146998" y="2243709"/>
                  </a:lnTo>
                  <a:lnTo>
                    <a:pt x="2146795" y="2243302"/>
                  </a:lnTo>
                  <a:lnTo>
                    <a:pt x="2146795" y="2238629"/>
                  </a:lnTo>
                  <a:lnTo>
                    <a:pt x="2146795" y="2229078"/>
                  </a:lnTo>
                  <a:lnTo>
                    <a:pt x="2150859" y="2222779"/>
                  </a:lnTo>
                  <a:lnTo>
                    <a:pt x="2160206" y="2222373"/>
                  </a:lnTo>
                  <a:lnTo>
                    <a:pt x="2169401" y="2224100"/>
                  </a:lnTo>
                  <a:lnTo>
                    <a:pt x="2175751" y="2229510"/>
                  </a:lnTo>
                  <a:lnTo>
                    <a:pt x="2181199" y="2238921"/>
                  </a:lnTo>
                  <a:lnTo>
                    <a:pt x="2187676" y="2252649"/>
                  </a:lnTo>
                  <a:lnTo>
                    <a:pt x="2169795" y="2252649"/>
                  </a:lnTo>
                  <a:lnTo>
                    <a:pt x="2136025" y="2252649"/>
                  </a:lnTo>
                  <a:lnTo>
                    <a:pt x="2039099" y="2252649"/>
                  </a:lnTo>
                  <a:lnTo>
                    <a:pt x="2051291" y="2266873"/>
                  </a:lnTo>
                  <a:lnTo>
                    <a:pt x="2140127" y="2266873"/>
                  </a:lnTo>
                  <a:lnTo>
                    <a:pt x="2140127" y="2287600"/>
                  </a:lnTo>
                  <a:lnTo>
                    <a:pt x="2137486" y="2288006"/>
                  </a:lnTo>
                  <a:lnTo>
                    <a:pt x="2135454" y="2288209"/>
                  </a:lnTo>
                  <a:lnTo>
                    <a:pt x="2132812" y="2289429"/>
                  </a:lnTo>
                  <a:lnTo>
                    <a:pt x="2128748" y="2290851"/>
                  </a:lnTo>
                  <a:lnTo>
                    <a:pt x="2124278" y="2293086"/>
                  </a:lnTo>
                  <a:lnTo>
                    <a:pt x="2118791" y="2297150"/>
                  </a:lnTo>
                  <a:lnTo>
                    <a:pt x="2112200" y="2289238"/>
                  </a:lnTo>
                  <a:lnTo>
                    <a:pt x="2105126" y="2284323"/>
                  </a:lnTo>
                  <a:lnTo>
                    <a:pt x="2097811" y="2281809"/>
                  </a:lnTo>
                  <a:lnTo>
                    <a:pt x="2090547" y="2281097"/>
                  </a:lnTo>
                  <a:lnTo>
                    <a:pt x="2087702" y="2281097"/>
                  </a:lnTo>
                  <a:lnTo>
                    <a:pt x="2061489" y="2306904"/>
                  </a:lnTo>
                  <a:lnTo>
                    <a:pt x="2062302" y="2318105"/>
                  </a:lnTo>
                  <a:lnTo>
                    <a:pt x="2066518" y="2329154"/>
                  </a:lnTo>
                  <a:lnTo>
                    <a:pt x="2076742" y="2341422"/>
                  </a:lnTo>
                  <a:lnTo>
                    <a:pt x="2095627" y="2356281"/>
                  </a:lnTo>
                  <a:lnTo>
                    <a:pt x="2103958" y="2349169"/>
                  </a:lnTo>
                  <a:lnTo>
                    <a:pt x="2089086" y="2338349"/>
                  </a:lnTo>
                  <a:lnTo>
                    <a:pt x="2080539" y="2329815"/>
                  </a:lnTo>
                  <a:lnTo>
                    <a:pt x="2076640" y="2322423"/>
                  </a:lnTo>
                  <a:lnTo>
                    <a:pt x="2075764" y="2315438"/>
                  </a:lnTo>
                  <a:lnTo>
                    <a:pt x="2075713" y="2304465"/>
                  </a:lnTo>
                  <a:lnTo>
                    <a:pt x="2084044" y="2298369"/>
                  </a:lnTo>
                  <a:lnTo>
                    <a:pt x="2101113" y="2298369"/>
                  </a:lnTo>
                  <a:lnTo>
                    <a:pt x="2103551" y="2300401"/>
                  </a:lnTo>
                  <a:lnTo>
                    <a:pt x="2109851" y="2305888"/>
                  </a:lnTo>
                  <a:lnTo>
                    <a:pt x="2102942" y="2313609"/>
                  </a:lnTo>
                  <a:lnTo>
                    <a:pt x="2117369" y="2326005"/>
                  </a:lnTo>
                  <a:lnTo>
                    <a:pt x="2124291" y="2316683"/>
                  </a:lnTo>
                  <a:lnTo>
                    <a:pt x="2130272" y="2310079"/>
                  </a:lnTo>
                  <a:lnTo>
                    <a:pt x="2135479" y="2305799"/>
                  </a:lnTo>
                  <a:lnTo>
                    <a:pt x="2140127" y="2303449"/>
                  </a:lnTo>
                  <a:lnTo>
                    <a:pt x="2140127" y="2344089"/>
                  </a:lnTo>
                  <a:lnTo>
                    <a:pt x="2161667" y="2356281"/>
                  </a:lnTo>
                  <a:lnTo>
                    <a:pt x="2161667" y="2303449"/>
                  </a:lnTo>
                  <a:lnTo>
                    <a:pt x="2161667" y="2298369"/>
                  </a:lnTo>
                  <a:lnTo>
                    <a:pt x="2161667" y="2297150"/>
                  </a:lnTo>
                  <a:lnTo>
                    <a:pt x="2161667" y="2266873"/>
                  </a:lnTo>
                  <a:lnTo>
                    <a:pt x="2181987" y="2266873"/>
                  </a:lnTo>
                  <a:lnTo>
                    <a:pt x="2181987" y="2344089"/>
                  </a:lnTo>
                  <a:lnTo>
                    <a:pt x="2203526" y="2356281"/>
                  </a:lnTo>
                  <a:lnTo>
                    <a:pt x="2203526" y="2266873"/>
                  </a:lnTo>
                  <a:lnTo>
                    <a:pt x="2213648" y="2266873"/>
                  </a:lnTo>
                  <a:lnTo>
                    <a:pt x="2223833" y="2266873"/>
                  </a:lnTo>
                  <a:lnTo>
                    <a:pt x="2223833" y="2296541"/>
                  </a:lnTo>
                  <a:lnTo>
                    <a:pt x="2227072" y="2303970"/>
                  </a:lnTo>
                  <a:lnTo>
                    <a:pt x="2235339" y="2312390"/>
                  </a:lnTo>
                  <a:lnTo>
                    <a:pt x="2246553" y="2319286"/>
                  </a:lnTo>
                  <a:lnTo>
                    <a:pt x="2258580" y="2322144"/>
                  </a:lnTo>
                  <a:lnTo>
                    <a:pt x="2263660" y="2322144"/>
                  </a:lnTo>
                  <a:lnTo>
                    <a:pt x="2272614" y="2320112"/>
                  </a:lnTo>
                  <a:lnTo>
                    <a:pt x="2276271" y="2315438"/>
                  </a:lnTo>
                  <a:lnTo>
                    <a:pt x="2276271" y="2344089"/>
                  </a:lnTo>
                  <a:lnTo>
                    <a:pt x="2297811" y="2356281"/>
                  </a:lnTo>
                  <a:lnTo>
                    <a:pt x="2297811" y="2315438"/>
                  </a:lnTo>
                  <a:lnTo>
                    <a:pt x="2297811" y="2311171"/>
                  </a:lnTo>
                  <a:lnTo>
                    <a:pt x="2297811" y="2266873"/>
                  </a:lnTo>
                  <a:lnTo>
                    <a:pt x="2318118" y="2266873"/>
                  </a:lnTo>
                  <a:close/>
                </a:path>
              </a:pathLst>
            </a:custGeom>
            <a:solidFill>
              <a:srgbClr val="4C19FF"/>
            </a:solidFill>
          </p:spPr>
          <p:txBody>
            <a:bodyPr wrap="square" lIns="0" tIns="0" rIns="0" bIns="0" rtlCol="0"/>
            <a:lstStyle/>
            <a:p>
              <a:endParaRPr sz="1235"/>
            </a:p>
          </p:txBody>
        </p:sp>
        <p:pic>
          <p:nvPicPr>
            <p:cNvPr id="11" name="object 11"/>
            <p:cNvPicPr/>
            <p:nvPr/>
          </p:nvPicPr>
          <p:blipFill>
            <a:blip r:embed="rId6" cstate="print"/>
            <a:stretch>
              <a:fillRect/>
            </a:stretch>
          </p:blipFill>
          <p:spPr>
            <a:xfrm>
              <a:off x="526074" y="6353837"/>
              <a:ext cx="3924364" cy="475117"/>
            </a:xfrm>
            <a:prstGeom prst="rect">
              <a:avLst/>
            </a:prstGeom>
          </p:spPr>
        </p:pic>
        <p:pic>
          <p:nvPicPr>
            <p:cNvPr id="12" name="object 12"/>
            <p:cNvPicPr/>
            <p:nvPr/>
          </p:nvPicPr>
          <p:blipFill>
            <a:blip r:embed="rId7" cstate="print"/>
            <a:stretch>
              <a:fillRect/>
            </a:stretch>
          </p:blipFill>
          <p:spPr>
            <a:xfrm>
              <a:off x="1379062" y="706784"/>
              <a:ext cx="2271074" cy="208832"/>
            </a:xfrm>
            <a:prstGeom prst="rect">
              <a:avLst/>
            </a:prstGeom>
          </p:spPr>
        </p:pic>
        <p:sp>
          <p:nvSpPr>
            <p:cNvPr id="13" name="object 13"/>
            <p:cNvSpPr/>
            <p:nvPr/>
          </p:nvSpPr>
          <p:spPr>
            <a:xfrm>
              <a:off x="2230589" y="1576412"/>
              <a:ext cx="1635125" cy="149860"/>
            </a:xfrm>
            <a:custGeom>
              <a:avLst/>
              <a:gdLst/>
              <a:ahLst/>
              <a:cxnLst/>
              <a:rect l="l" t="t" r="r" b="b"/>
              <a:pathLst>
                <a:path w="1635125" h="149860">
                  <a:moveTo>
                    <a:pt x="133705" y="10845"/>
                  </a:moveTo>
                  <a:lnTo>
                    <a:pt x="121081" y="0"/>
                  </a:lnTo>
                  <a:lnTo>
                    <a:pt x="108458" y="10845"/>
                  </a:lnTo>
                  <a:lnTo>
                    <a:pt x="121081" y="21691"/>
                  </a:lnTo>
                  <a:lnTo>
                    <a:pt x="133705" y="10845"/>
                  </a:lnTo>
                  <a:close/>
                </a:path>
                <a:path w="1635125" h="149860">
                  <a:moveTo>
                    <a:pt x="155575" y="14401"/>
                  </a:moveTo>
                  <a:lnTo>
                    <a:pt x="142240" y="14401"/>
                  </a:lnTo>
                  <a:lnTo>
                    <a:pt x="142240" y="22580"/>
                  </a:lnTo>
                  <a:lnTo>
                    <a:pt x="137972" y="29870"/>
                  </a:lnTo>
                  <a:lnTo>
                    <a:pt x="127127" y="32004"/>
                  </a:lnTo>
                  <a:lnTo>
                    <a:pt x="124993" y="32359"/>
                  </a:lnTo>
                  <a:lnTo>
                    <a:pt x="123037" y="32537"/>
                  </a:lnTo>
                  <a:lnTo>
                    <a:pt x="120904" y="32537"/>
                  </a:lnTo>
                  <a:lnTo>
                    <a:pt x="109093" y="30314"/>
                  </a:lnTo>
                  <a:lnTo>
                    <a:pt x="100304" y="24803"/>
                  </a:lnTo>
                  <a:lnTo>
                    <a:pt x="93675" y="17678"/>
                  </a:lnTo>
                  <a:lnTo>
                    <a:pt x="88366" y="10668"/>
                  </a:lnTo>
                  <a:lnTo>
                    <a:pt x="80721" y="17246"/>
                  </a:lnTo>
                  <a:lnTo>
                    <a:pt x="86245" y="26352"/>
                  </a:lnTo>
                  <a:lnTo>
                    <a:pt x="94526" y="35826"/>
                  </a:lnTo>
                  <a:lnTo>
                    <a:pt x="107099" y="43294"/>
                  </a:lnTo>
                  <a:lnTo>
                    <a:pt x="125526" y="46405"/>
                  </a:lnTo>
                  <a:lnTo>
                    <a:pt x="138252" y="43078"/>
                  </a:lnTo>
                  <a:lnTo>
                    <a:pt x="147688" y="35661"/>
                  </a:lnTo>
                  <a:lnTo>
                    <a:pt x="149517" y="32537"/>
                  </a:lnTo>
                  <a:lnTo>
                    <a:pt x="153555" y="25628"/>
                  </a:lnTo>
                  <a:lnTo>
                    <a:pt x="155575" y="14401"/>
                  </a:lnTo>
                  <a:close/>
                </a:path>
                <a:path w="1635125" h="149860">
                  <a:moveTo>
                    <a:pt x="257492" y="67564"/>
                  </a:moveTo>
                  <a:lnTo>
                    <a:pt x="246824" y="55118"/>
                  </a:lnTo>
                  <a:lnTo>
                    <a:pt x="220865" y="55118"/>
                  </a:lnTo>
                  <a:lnTo>
                    <a:pt x="220865" y="67564"/>
                  </a:lnTo>
                  <a:lnTo>
                    <a:pt x="220865" y="91033"/>
                  </a:lnTo>
                  <a:lnTo>
                    <a:pt x="212509" y="96012"/>
                  </a:lnTo>
                  <a:lnTo>
                    <a:pt x="211086" y="97790"/>
                  </a:lnTo>
                  <a:lnTo>
                    <a:pt x="198285" y="97790"/>
                  </a:lnTo>
                  <a:lnTo>
                    <a:pt x="195440" y="96012"/>
                  </a:lnTo>
                  <a:lnTo>
                    <a:pt x="190817" y="94056"/>
                  </a:lnTo>
                  <a:lnTo>
                    <a:pt x="191350" y="94056"/>
                  </a:lnTo>
                  <a:lnTo>
                    <a:pt x="194843" y="88900"/>
                  </a:lnTo>
                  <a:lnTo>
                    <a:pt x="195084" y="88544"/>
                  </a:lnTo>
                  <a:lnTo>
                    <a:pt x="195084" y="77520"/>
                  </a:lnTo>
                  <a:lnTo>
                    <a:pt x="194627" y="72542"/>
                  </a:lnTo>
                  <a:lnTo>
                    <a:pt x="194551" y="71653"/>
                  </a:lnTo>
                  <a:lnTo>
                    <a:pt x="194017" y="72542"/>
                  </a:lnTo>
                  <a:lnTo>
                    <a:pt x="192239" y="67564"/>
                  </a:lnTo>
                  <a:lnTo>
                    <a:pt x="220865" y="67564"/>
                  </a:lnTo>
                  <a:lnTo>
                    <a:pt x="220865" y="55118"/>
                  </a:lnTo>
                  <a:lnTo>
                    <a:pt x="85382" y="55118"/>
                  </a:lnTo>
                  <a:lnTo>
                    <a:pt x="85382" y="67564"/>
                  </a:lnTo>
                  <a:lnTo>
                    <a:pt x="85382" y="91033"/>
                  </a:lnTo>
                  <a:lnTo>
                    <a:pt x="77025" y="96012"/>
                  </a:lnTo>
                  <a:lnTo>
                    <a:pt x="75603" y="97790"/>
                  </a:lnTo>
                  <a:lnTo>
                    <a:pt x="62801" y="97790"/>
                  </a:lnTo>
                  <a:lnTo>
                    <a:pt x="59956" y="96012"/>
                  </a:lnTo>
                  <a:lnTo>
                    <a:pt x="55333" y="94056"/>
                  </a:lnTo>
                  <a:lnTo>
                    <a:pt x="55867" y="94056"/>
                  </a:lnTo>
                  <a:lnTo>
                    <a:pt x="59359" y="88900"/>
                  </a:lnTo>
                  <a:lnTo>
                    <a:pt x="59601" y="88544"/>
                  </a:lnTo>
                  <a:lnTo>
                    <a:pt x="59601" y="77520"/>
                  </a:lnTo>
                  <a:lnTo>
                    <a:pt x="59143" y="72542"/>
                  </a:lnTo>
                  <a:lnTo>
                    <a:pt x="59067" y="71653"/>
                  </a:lnTo>
                  <a:lnTo>
                    <a:pt x="58534" y="72542"/>
                  </a:lnTo>
                  <a:lnTo>
                    <a:pt x="56756" y="67564"/>
                  </a:lnTo>
                  <a:lnTo>
                    <a:pt x="85382" y="67564"/>
                  </a:lnTo>
                  <a:lnTo>
                    <a:pt x="85382" y="55118"/>
                  </a:lnTo>
                  <a:lnTo>
                    <a:pt x="0" y="55118"/>
                  </a:lnTo>
                  <a:lnTo>
                    <a:pt x="10680" y="67564"/>
                  </a:lnTo>
                  <a:lnTo>
                    <a:pt x="44310" y="67564"/>
                  </a:lnTo>
                  <a:lnTo>
                    <a:pt x="45910" y="72009"/>
                  </a:lnTo>
                  <a:lnTo>
                    <a:pt x="46443" y="72364"/>
                  </a:lnTo>
                  <a:lnTo>
                    <a:pt x="46443" y="83566"/>
                  </a:lnTo>
                  <a:lnTo>
                    <a:pt x="42887" y="87122"/>
                  </a:lnTo>
                  <a:lnTo>
                    <a:pt x="38798" y="88900"/>
                  </a:lnTo>
                  <a:lnTo>
                    <a:pt x="35598" y="88900"/>
                  </a:lnTo>
                  <a:lnTo>
                    <a:pt x="31508" y="88011"/>
                  </a:lnTo>
                  <a:lnTo>
                    <a:pt x="28663" y="88011"/>
                  </a:lnTo>
                  <a:lnTo>
                    <a:pt x="21691" y="88366"/>
                  </a:lnTo>
                  <a:lnTo>
                    <a:pt x="18669" y="90322"/>
                  </a:lnTo>
                  <a:lnTo>
                    <a:pt x="18669" y="94234"/>
                  </a:lnTo>
                  <a:lnTo>
                    <a:pt x="23126" y="106019"/>
                  </a:lnTo>
                  <a:lnTo>
                    <a:pt x="34251" y="119989"/>
                  </a:lnTo>
                  <a:lnTo>
                    <a:pt x="48704" y="134073"/>
                  </a:lnTo>
                  <a:lnTo>
                    <a:pt x="63157" y="146177"/>
                  </a:lnTo>
                  <a:lnTo>
                    <a:pt x="69202" y="140995"/>
                  </a:lnTo>
                  <a:lnTo>
                    <a:pt x="62725" y="134632"/>
                  </a:lnTo>
                  <a:lnTo>
                    <a:pt x="56134" y="127635"/>
                  </a:lnTo>
                  <a:lnTo>
                    <a:pt x="50190" y="120065"/>
                  </a:lnTo>
                  <a:lnTo>
                    <a:pt x="45732" y="112014"/>
                  </a:lnTo>
                  <a:lnTo>
                    <a:pt x="47332" y="109524"/>
                  </a:lnTo>
                  <a:lnTo>
                    <a:pt x="48577" y="108813"/>
                  </a:lnTo>
                  <a:lnTo>
                    <a:pt x="51244" y="103124"/>
                  </a:lnTo>
                  <a:lnTo>
                    <a:pt x="58534" y="108458"/>
                  </a:lnTo>
                  <a:lnTo>
                    <a:pt x="70624" y="109169"/>
                  </a:lnTo>
                  <a:lnTo>
                    <a:pt x="76314" y="109169"/>
                  </a:lnTo>
                  <a:lnTo>
                    <a:pt x="80581" y="108102"/>
                  </a:lnTo>
                  <a:lnTo>
                    <a:pt x="85382" y="105079"/>
                  </a:lnTo>
                  <a:lnTo>
                    <a:pt x="85382" y="135128"/>
                  </a:lnTo>
                  <a:lnTo>
                    <a:pt x="104228" y="145796"/>
                  </a:lnTo>
                  <a:lnTo>
                    <a:pt x="104228" y="105079"/>
                  </a:lnTo>
                  <a:lnTo>
                    <a:pt x="104228" y="103124"/>
                  </a:lnTo>
                  <a:lnTo>
                    <a:pt x="104228" y="97790"/>
                  </a:lnTo>
                  <a:lnTo>
                    <a:pt x="104228" y="67564"/>
                  </a:lnTo>
                  <a:lnTo>
                    <a:pt x="113080" y="67564"/>
                  </a:lnTo>
                  <a:lnTo>
                    <a:pt x="122008" y="67564"/>
                  </a:lnTo>
                  <a:lnTo>
                    <a:pt x="122008" y="135128"/>
                  </a:lnTo>
                  <a:lnTo>
                    <a:pt x="140855" y="145796"/>
                  </a:lnTo>
                  <a:lnTo>
                    <a:pt x="140855" y="67564"/>
                  </a:lnTo>
                  <a:lnTo>
                    <a:pt x="146151" y="67564"/>
                  </a:lnTo>
                  <a:lnTo>
                    <a:pt x="158635" y="67564"/>
                  </a:lnTo>
                  <a:lnTo>
                    <a:pt x="179793" y="67564"/>
                  </a:lnTo>
                  <a:lnTo>
                    <a:pt x="181394" y="72009"/>
                  </a:lnTo>
                  <a:lnTo>
                    <a:pt x="181927" y="72364"/>
                  </a:lnTo>
                  <a:lnTo>
                    <a:pt x="181927" y="83566"/>
                  </a:lnTo>
                  <a:lnTo>
                    <a:pt x="178371" y="87122"/>
                  </a:lnTo>
                  <a:lnTo>
                    <a:pt x="174282" y="88900"/>
                  </a:lnTo>
                  <a:lnTo>
                    <a:pt x="171081" y="88900"/>
                  </a:lnTo>
                  <a:lnTo>
                    <a:pt x="166992" y="88011"/>
                  </a:lnTo>
                  <a:lnTo>
                    <a:pt x="164147" y="88011"/>
                  </a:lnTo>
                  <a:lnTo>
                    <a:pt x="157175" y="88366"/>
                  </a:lnTo>
                  <a:lnTo>
                    <a:pt x="154152" y="90322"/>
                  </a:lnTo>
                  <a:lnTo>
                    <a:pt x="154152" y="94234"/>
                  </a:lnTo>
                  <a:lnTo>
                    <a:pt x="158610" y="106019"/>
                  </a:lnTo>
                  <a:lnTo>
                    <a:pt x="169722" y="119989"/>
                  </a:lnTo>
                  <a:lnTo>
                    <a:pt x="184188" y="134073"/>
                  </a:lnTo>
                  <a:lnTo>
                    <a:pt x="198640" y="146177"/>
                  </a:lnTo>
                  <a:lnTo>
                    <a:pt x="204685" y="140995"/>
                  </a:lnTo>
                  <a:lnTo>
                    <a:pt x="198208" y="134632"/>
                  </a:lnTo>
                  <a:lnTo>
                    <a:pt x="191617" y="127635"/>
                  </a:lnTo>
                  <a:lnTo>
                    <a:pt x="185674" y="120065"/>
                  </a:lnTo>
                  <a:lnTo>
                    <a:pt x="181216" y="112014"/>
                  </a:lnTo>
                  <a:lnTo>
                    <a:pt x="182816" y="109524"/>
                  </a:lnTo>
                  <a:lnTo>
                    <a:pt x="184061" y="108813"/>
                  </a:lnTo>
                  <a:lnTo>
                    <a:pt x="186728" y="103124"/>
                  </a:lnTo>
                  <a:lnTo>
                    <a:pt x="194017" y="108458"/>
                  </a:lnTo>
                  <a:lnTo>
                    <a:pt x="206108" y="109169"/>
                  </a:lnTo>
                  <a:lnTo>
                    <a:pt x="211797" y="109169"/>
                  </a:lnTo>
                  <a:lnTo>
                    <a:pt x="216065" y="108102"/>
                  </a:lnTo>
                  <a:lnTo>
                    <a:pt x="220865" y="105079"/>
                  </a:lnTo>
                  <a:lnTo>
                    <a:pt x="220865" y="135128"/>
                  </a:lnTo>
                  <a:lnTo>
                    <a:pt x="239712" y="145796"/>
                  </a:lnTo>
                  <a:lnTo>
                    <a:pt x="239712" y="105079"/>
                  </a:lnTo>
                  <a:lnTo>
                    <a:pt x="239712" y="103124"/>
                  </a:lnTo>
                  <a:lnTo>
                    <a:pt x="239712" y="97790"/>
                  </a:lnTo>
                  <a:lnTo>
                    <a:pt x="239712" y="67564"/>
                  </a:lnTo>
                  <a:lnTo>
                    <a:pt x="257492" y="67564"/>
                  </a:lnTo>
                  <a:close/>
                </a:path>
                <a:path w="1635125" h="149860">
                  <a:moveTo>
                    <a:pt x="423341" y="28270"/>
                  </a:moveTo>
                  <a:lnTo>
                    <a:pt x="410718" y="17424"/>
                  </a:lnTo>
                  <a:lnTo>
                    <a:pt x="398094" y="28270"/>
                  </a:lnTo>
                  <a:lnTo>
                    <a:pt x="410718" y="39116"/>
                  </a:lnTo>
                  <a:lnTo>
                    <a:pt x="423341" y="28270"/>
                  </a:lnTo>
                  <a:close/>
                </a:path>
                <a:path w="1635125" h="149860">
                  <a:moveTo>
                    <a:pt x="425157" y="67564"/>
                  </a:moveTo>
                  <a:lnTo>
                    <a:pt x="416001" y="56896"/>
                  </a:lnTo>
                  <a:lnTo>
                    <a:pt x="414477" y="55118"/>
                  </a:lnTo>
                  <a:lnTo>
                    <a:pt x="402082" y="55118"/>
                  </a:lnTo>
                  <a:lnTo>
                    <a:pt x="392874" y="38544"/>
                  </a:lnTo>
                  <a:lnTo>
                    <a:pt x="384073" y="24892"/>
                  </a:lnTo>
                  <a:lnTo>
                    <a:pt x="383844" y="24536"/>
                  </a:lnTo>
                  <a:lnTo>
                    <a:pt x="373202" y="15582"/>
                  </a:lnTo>
                  <a:lnTo>
                    <a:pt x="358089" y="12446"/>
                  </a:lnTo>
                  <a:lnTo>
                    <a:pt x="355777" y="12446"/>
                  </a:lnTo>
                  <a:lnTo>
                    <a:pt x="346354" y="13335"/>
                  </a:lnTo>
                  <a:lnTo>
                    <a:pt x="343865" y="13690"/>
                  </a:lnTo>
                  <a:lnTo>
                    <a:pt x="355422" y="25247"/>
                  </a:lnTo>
                  <a:lnTo>
                    <a:pt x="358444" y="25247"/>
                  </a:lnTo>
                  <a:lnTo>
                    <a:pt x="358800" y="24892"/>
                  </a:lnTo>
                  <a:lnTo>
                    <a:pt x="361289" y="24892"/>
                  </a:lnTo>
                  <a:lnTo>
                    <a:pt x="370649" y="26987"/>
                  </a:lnTo>
                  <a:lnTo>
                    <a:pt x="378434" y="33159"/>
                  </a:lnTo>
                  <a:lnTo>
                    <a:pt x="385775" y="43192"/>
                  </a:lnTo>
                  <a:lnTo>
                    <a:pt x="392772" y="55118"/>
                  </a:lnTo>
                  <a:lnTo>
                    <a:pt x="300126" y="55118"/>
                  </a:lnTo>
                  <a:lnTo>
                    <a:pt x="310794" y="67564"/>
                  </a:lnTo>
                  <a:lnTo>
                    <a:pt x="388531" y="67564"/>
                  </a:lnTo>
                  <a:lnTo>
                    <a:pt x="388531" y="85699"/>
                  </a:lnTo>
                  <a:lnTo>
                    <a:pt x="386207" y="86055"/>
                  </a:lnTo>
                  <a:lnTo>
                    <a:pt x="384441" y="86233"/>
                  </a:lnTo>
                  <a:lnTo>
                    <a:pt x="382130" y="87299"/>
                  </a:lnTo>
                  <a:lnTo>
                    <a:pt x="378574" y="88544"/>
                  </a:lnTo>
                  <a:lnTo>
                    <a:pt x="374650" y="90500"/>
                  </a:lnTo>
                  <a:lnTo>
                    <a:pt x="369862" y="94056"/>
                  </a:lnTo>
                  <a:lnTo>
                    <a:pt x="364096" y="87134"/>
                  </a:lnTo>
                  <a:lnTo>
                    <a:pt x="357898" y="82829"/>
                  </a:lnTo>
                  <a:lnTo>
                    <a:pt x="351497" y="80632"/>
                  </a:lnTo>
                  <a:lnTo>
                    <a:pt x="345147" y="80010"/>
                  </a:lnTo>
                  <a:lnTo>
                    <a:pt x="342646" y="80010"/>
                  </a:lnTo>
                  <a:lnTo>
                    <a:pt x="319722" y="102590"/>
                  </a:lnTo>
                  <a:lnTo>
                    <a:pt x="320433" y="112382"/>
                  </a:lnTo>
                  <a:lnTo>
                    <a:pt x="324116" y="122059"/>
                  </a:lnTo>
                  <a:lnTo>
                    <a:pt x="333070" y="132791"/>
                  </a:lnTo>
                  <a:lnTo>
                    <a:pt x="349580" y="145796"/>
                  </a:lnTo>
                  <a:lnTo>
                    <a:pt x="356870" y="139573"/>
                  </a:lnTo>
                  <a:lnTo>
                    <a:pt x="343865" y="130098"/>
                  </a:lnTo>
                  <a:lnTo>
                    <a:pt x="336384" y="122631"/>
                  </a:lnTo>
                  <a:lnTo>
                    <a:pt x="332968" y="116166"/>
                  </a:lnTo>
                  <a:lnTo>
                    <a:pt x="332155" y="109702"/>
                  </a:lnTo>
                  <a:lnTo>
                    <a:pt x="332155" y="100457"/>
                  </a:lnTo>
                  <a:lnTo>
                    <a:pt x="339445" y="95123"/>
                  </a:lnTo>
                  <a:lnTo>
                    <a:pt x="354393" y="95123"/>
                  </a:lnTo>
                  <a:lnTo>
                    <a:pt x="356527" y="96901"/>
                  </a:lnTo>
                  <a:lnTo>
                    <a:pt x="362038" y="101701"/>
                  </a:lnTo>
                  <a:lnTo>
                    <a:pt x="355981" y="108458"/>
                  </a:lnTo>
                  <a:lnTo>
                    <a:pt x="368617" y="119303"/>
                  </a:lnTo>
                  <a:lnTo>
                    <a:pt x="374675" y="111137"/>
                  </a:lnTo>
                  <a:lnTo>
                    <a:pt x="379895" y="105371"/>
                  </a:lnTo>
                  <a:lnTo>
                    <a:pt x="384467" y="101625"/>
                  </a:lnTo>
                  <a:lnTo>
                    <a:pt x="388531" y="99568"/>
                  </a:lnTo>
                  <a:lnTo>
                    <a:pt x="388531" y="135128"/>
                  </a:lnTo>
                  <a:lnTo>
                    <a:pt x="407377" y="145796"/>
                  </a:lnTo>
                  <a:lnTo>
                    <a:pt x="407377" y="99568"/>
                  </a:lnTo>
                  <a:lnTo>
                    <a:pt x="407377" y="95123"/>
                  </a:lnTo>
                  <a:lnTo>
                    <a:pt x="407377" y="94056"/>
                  </a:lnTo>
                  <a:lnTo>
                    <a:pt x="407377" y="67564"/>
                  </a:lnTo>
                  <a:lnTo>
                    <a:pt x="425157" y="67564"/>
                  </a:lnTo>
                  <a:close/>
                </a:path>
                <a:path w="1635125" h="149860">
                  <a:moveTo>
                    <a:pt x="1199222" y="10845"/>
                  </a:moveTo>
                  <a:lnTo>
                    <a:pt x="1186611" y="0"/>
                  </a:lnTo>
                  <a:lnTo>
                    <a:pt x="1173988" y="10845"/>
                  </a:lnTo>
                  <a:lnTo>
                    <a:pt x="1186611" y="21691"/>
                  </a:lnTo>
                  <a:lnTo>
                    <a:pt x="1199222" y="10845"/>
                  </a:lnTo>
                  <a:close/>
                </a:path>
                <a:path w="1635125" h="149860">
                  <a:moveTo>
                    <a:pt x="1221105" y="14401"/>
                  </a:moveTo>
                  <a:lnTo>
                    <a:pt x="1207770" y="14401"/>
                  </a:lnTo>
                  <a:lnTo>
                    <a:pt x="1207770" y="22580"/>
                  </a:lnTo>
                  <a:lnTo>
                    <a:pt x="1203502" y="29870"/>
                  </a:lnTo>
                  <a:lnTo>
                    <a:pt x="1192657" y="32004"/>
                  </a:lnTo>
                  <a:lnTo>
                    <a:pt x="1190510" y="32359"/>
                  </a:lnTo>
                  <a:lnTo>
                    <a:pt x="1188567" y="32537"/>
                  </a:lnTo>
                  <a:lnTo>
                    <a:pt x="1186421" y="32537"/>
                  </a:lnTo>
                  <a:lnTo>
                    <a:pt x="1174623" y="30314"/>
                  </a:lnTo>
                  <a:lnTo>
                    <a:pt x="1165821" y="24803"/>
                  </a:lnTo>
                  <a:lnTo>
                    <a:pt x="1159205" y="17678"/>
                  </a:lnTo>
                  <a:lnTo>
                    <a:pt x="1153896" y="10668"/>
                  </a:lnTo>
                  <a:lnTo>
                    <a:pt x="1146238" y="17246"/>
                  </a:lnTo>
                  <a:lnTo>
                    <a:pt x="1151775" y="26352"/>
                  </a:lnTo>
                  <a:lnTo>
                    <a:pt x="1160043" y="35826"/>
                  </a:lnTo>
                  <a:lnTo>
                    <a:pt x="1172629" y="43294"/>
                  </a:lnTo>
                  <a:lnTo>
                    <a:pt x="1191044" y="46405"/>
                  </a:lnTo>
                  <a:lnTo>
                    <a:pt x="1203769" y="43078"/>
                  </a:lnTo>
                  <a:lnTo>
                    <a:pt x="1213205" y="35661"/>
                  </a:lnTo>
                  <a:lnTo>
                    <a:pt x="1215034" y="32537"/>
                  </a:lnTo>
                  <a:lnTo>
                    <a:pt x="1219073" y="25628"/>
                  </a:lnTo>
                  <a:lnTo>
                    <a:pt x="1221105" y="14401"/>
                  </a:lnTo>
                  <a:close/>
                </a:path>
                <a:path w="1635125" h="149860">
                  <a:moveTo>
                    <a:pt x="1323009" y="67564"/>
                  </a:moveTo>
                  <a:lnTo>
                    <a:pt x="1312341" y="55118"/>
                  </a:lnTo>
                  <a:lnTo>
                    <a:pt x="1286383" y="55118"/>
                  </a:lnTo>
                  <a:lnTo>
                    <a:pt x="1286383" y="67564"/>
                  </a:lnTo>
                  <a:lnTo>
                    <a:pt x="1286383" y="91033"/>
                  </a:lnTo>
                  <a:lnTo>
                    <a:pt x="1278026" y="96012"/>
                  </a:lnTo>
                  <a:lnTo>
                    <a:pt x="1276604" y="97790"/>
                  </a:lnTo>
                  <a:lnTo>
                    <a:pt x="1263802" y="97790"/>
                  </a:lnTo>
                  <a:lnTo>
                    <a:pt x="1260957" y="96012"/>
                  </a:lnTo>
                  <a:lnTo>
                    <a:pt x="1256334" y="94056"/>
                  </a:lnTo>
                  <a:lnTo>
                    <a:pt x="1256868" y="94056"/>
                  </a:lnTo>
                  <a:lnTo>
                    <a:pt x="1260360" y="88900"/>
                  </a:lnTo>
                  <a:lnTo>
                    <a:pt x="1260602" y="88544"/>
                  </a:lnTo>
                  <a:lnTo>
                    <a:pt x="1260602" y="77520"/>
                  </a:lnTo>
                  <a:lnTo>
                    <a:pt x="1260144" y="72542"/>
                  </a:lnTo>
                  <a:lnTo>
                    <a:pt x="1260068" y="71653"/>
                  </a:lnTo>
                  <a:lnTo>
                    <a:pt x="1259535" y="72542"/>
                  </a:lnTo>
                  <a:lnTo>
                    <a:pt x="1257757" y="67564"/>
                  </a:lnTo>
                  <a:lnTo>
                    <a:pt x="1286383" y="67564"/>
                  </a:lnTo>
                  <a:lnTo>
                    <a:pt x="1286383" y="55118"/>
                  </a:lnTo>
                  <a:lnTo>
                    <a:pt x="1150899" y="55118"/>
                  </a:lnTo>
                  <a:lnTo>
                    <a:pt x="1150899" y="67564"/>
                  </a:lnTo>
                  <a:lnTo>
                    <a:pt x="1150899" y="91033"/>
                  </a:lnTo>
                  <a:lnTo>
                    <a:pt x="1142542" y="96012"/>
                  </a:lnTo>
                  <a:lnTo>
                    <a:pt x="1141120" y="97790"/>
                  </a:lnTo>
                  <a:lnTo>
                    <a:pt x="1128318" y="97790"/>
                  </a:lnTo>
                  <a:lnTo>
                    <a:pt x="1125474" y="96012"/>
                  </a:lnTo>
                  <a:lnTo>
                    <a:pt x="1120851" y="94056"/>
                  </a:lnTo>
                  <a:lnTo>
                    <a:pt x="1121384" y="94056"/>
                  </a:lnTo>
                  <a:lnTo>
                    <a:pt x="1124877" y="88900"/>
                  </a:lnTo>
                  <a:lnTo>
                    <a:pt x="1125118" y="88544"/>
                  </a:lnTo>
                  <a:lnTo>
                    <a:pt x="1125118" y="77520"/>
                  </a:lnTo>
                  <a:lnTo>
                    <a:pt x="1124661" y="72542"/>
                  </a:lnTo>
                  <a:lnTo>
                    <a:pt x="1124585" y="71653"/>
                  </a:lnTo>
                  <a:lnTo>
                    <a:pt x="1124051" y="72542"/>
                  </a:lnTo>
                  <a:lnTo>
                    <a:pt x="1122273" y="67564"/>
                  </a:lnTo>
                  <a:lnTo>
                    <a:pt x="1150899" y="67564"/>
                  </a:lnTo>
                  <a:lnTo>
                    <a:pt x="1150899" y="55118"/>
                  </a:lnTo>
                  <a:lnTo>
                    <a:pt x="1065517" y="55118"/>
                  </a:lnTo>
                  <a:lnTo>
                    <a:pt x="1076198" y="67564"/>
                  </a:lnTo>
                  <a:lnTo>
                    <a:pt x="1109827" y="67564"/>
                  </a:lnTo>
                  <a:lnTo>
                    <a:pt x="1111427" y="72009"/>
                  </a:lnTo>
                  <a:lnTo>
                    <a:pt x="1111961" y="72364"/>
                  </a:lnTo>
                  <a:lnTo>
                    <a:pt x="1111961" y="83566"/>
                  </a:lnTo>
                  <a:lnTo>
                    <a:pt x="1108405" y="87122"/>
                  </a:lnTo>
                  <a:lnTo>
                    <a:pt x="1104315" y="88900"/>
                  </a:lnTo>
                  <a:lnTo>
                    <a:pt x="1101115" y="88900"/>
                  </a:lnTo>
                  <a:lnTo>
                    <a:pt x="1097026" y="88011"/>
                  </a:lnTo>
                  <a:lnTo>
                    <a:pt x="1094181" y="88011"/>
                  </a:lnTo>
                  <a:lnTo>
                    <a:pt x="1087221" y="88366"/>
                  </a:lnTo>
                  <a:lnTo>
                    <a:pt x="1084199" y="90322"/>
                  </a:lnTo>
                  <a:lnTo>
                    <a:pt x="1084199" y="94234"/>
                  </a:lnTo>
                  <a:lnTo>
                    <a:pt x="1088644" y="106019"/>
                  </a:lnTo>
                  <a:lnTo>
                    <a:pt x="1099769" y="119989"/>
                  </a:lnTo>
                  <a:lnTo>
                    <a:pt x="1114221" y="134073"/>
                  </a:lnTo>
                  <a:lnTo>
                    <a:pt x="1128674" y="146177"/>
                  </a:lnTo>
                  <a:lnTo>
                    <a:pt x="1134719" y="140995"/>
                  </a:lnTo>
                  <a:lnTo>
                    <a:pt x="1128255" y="134632"/>
                  </a:lnTo>
                  <a:lnTo>
                    <a:pt x="1121651" y="127635"/>
                  </a:lnTo>
                  <a:lnTo>
                    <a:pt x="1115720" y="120065"/>
                  </a:lnTo>
                  <a:lnTo>
                    <a:pt x="1111250" y="112014"/>
                  </a:lnTo>
                  <a:lnTo>
                    <a:pt x="1112850" y="109524"/>
                  </a:lnTo>
                  <a:lnTo>
                    <a:pt x="1114094" y="108813"/>
                  </a:lnTo>
                  <a:lnTo>
                    <a:pt x="1116761" y="103124"/>
                  </a:lnTo>
                  <a:lnTo>
                    <a:pt x="1124051" y="108458"/>
                  </a:lnTo>
                  <a:lnTo>
                    <a:pt x="1136142" y="109169"/>
                  </a:lnTo>
                  <a:lnTo>
                    <a:pt x="1141831" y="109169"/>
                  </a:lnTo>
                  <a:lnTo>
                    <a:pt x="1146098" y="108102"/>
                  </a:lnTo>
                  <a:lnTo>
                    <a:pt x="1150899" y="105079"/>
                  </a:lnTo>
                  <a:lnTo>
                    <a:pt x="1150899" y="135128"/>
                  </a:lnTo>
                  <a:lnTo>
                    <a:pt x="1169746" y="145796"/>
                  </a:lnTo>
                  <a:lnTo>
                    <a:pt x="1169746" y="105079"/>
                  </a:lnTo>
                  <a:lnTo>
                    <a:pt x="1169746" y="103124"/>
                  </a:lnTo>
                  <a:lnTo>
                    <a:pt x="1169746" y="97790"/>
                  </a:lnTo>
                  <a:lnTo>
                    <a:pt x="1169746" y="67564"/>
                  </a:lnTo>
                  <a:lnTo>
                    <a:pt x="1178598" y="67564"/>
                  </a:lnTo>
                  <a:lnTo>
                    <a:pt x="1187526" y="67564"/>
                  </a:lnTo>
                  <a:lnTo>
                    <a:pt x="1187526" y="135128"/>
                  </a:lnTo>
                  <a:lnTo>
                    <a:pt x="1206373" y="145796"/>
                  </a:lnTo>
                  <a:lnTo>
                    <a:pt x="1206373" y="67564"/>
                  </a:lnTo>
                  <a:lnTo>
                    <a:pt x="1211681" y="67564"/>
                  </a:lnTo>
                  <a:lnTo>
                    <a:pt x="1224153" y="67564"/>
                  </a:lnTo>
                  <a:lnTo>
                    <a:pt x="1245311" y="67564"/>
                  </a:lnTo>
                  <a:lnTo>
                    <a:pt x="1246911" y="72009"/>
                  </a:lnTo>
                  <a:lnTo>
                    <a:pt x="1247444" y="72364"/>
                  </a:lnTo>
                  <a:lnTo>
                    <a:pt x="1247444" y="83566"/>
                  </a:lnTo>
                  <a:lnTo>
                    <a:pt x="1243888" y="87122"/>
                  </a:lnTo>
                  <a:lnTo>
                    <a:pt x="1239799" y="88900"/>
                  </a:lnTo>
                  <a:lnTo>
                    <a:pt x="1236599" y="88900"/>
                  </a:lnTo>
                  <a:lnTo>
                    <a:pt x="1232509" y="88011"/>
                  </a:lnTo>
                  <a:lnTo>
                    <a:pt x="1229664" y="88011"/>
                  </a:lnTo>
                  <a:lnTo>
                    <a:pt x="1222705" y="88366"/>
                  </a:lnTo>
                  <a:lnTo>
                    <a:pt x="1219682" y="90322"/>
                  </a:lnTo>
                  <a:lnTo>
                    <a:pt x="1219682" y="94234"/>
                  </a:lnTo>
                  <a:lnTo>
                    <a:pt x="1224127" y="106019"/>
                  </a:lnTo>
                  <a:lnTo>
                    <a:pt x="1235252" y="119989"/>
                  </a:lnTo>
                  <a:lnTo>
                    <a:pt x="1249705" y="134073"/>
                  </a:lnTo>
                  <a:lnTo>
                    <a:pt x="1264158" y="146177"/>
                  </a:lnTo>
                  <a:lnTo>
                    <a:pt x="1270203" y="140995"/>
                  </a:lnTo>
                  <a:lnTo>
                    <a:pt x="1263738" y="134632"/>
                  </a:lnTo>
                  <a:lnTo>
                    <a:pt x="1257134" y="127635"/>
                  </a:lnTo>
                  <a:lnTo>
                    <a:pt x="1251204" y="120065"/>
                  </a:lnTo>
                  <a:lnTo>
                    <a:pt x="1246733" y="112014"/>
                  </a:lnTo>
                  <a:lnTo>
                    <a:pt x="1248333" y="109524"/>
                  </a:lnTo>
                  <a:lnTo>
                    <a:pt x="1249578" y="108813"/>
                  </a:lnTo>
                  <a:lnTo>
                    <a:pt x="1252245" y="103124"/>
                  </a:lnTo>
                  <a:lnTo>
                    <a:pt x="1259535" y="108458"/>
                  </a:lnTo>
                  <a:lnTo>
                    <a:pt x="1271625" y="109169"/>
                  </a:lnTo>
                  <a:lnTo>
                    <a:pt x="1277315" y="109169"/>
                  </a:lnTo>
                  <a:lnTo>
                    <a:pt x="1281582" y="108102"/>
                  </a:lnTo>
                  <a:lnTo>
                    <a:pt x="1286383" y="105079"/>
                  </a:lnTo>
                  <a:lnTo>
                    <a:pt x="1286383" y="135128"/>
                  </a:lnTo>
                  <a:lnTo>
                    <a:pt x="1305229" y="145796"/>
                  </a:lnTo>
                  <a:lnTo>
                    <a:pt x="1305229" y="105079"/>
                  </a:lnTo>
                  <a:lnTo>
                    <a:pt x="1305229" y="103124"/>
                  </a:lnTo>
                  <a:lnTo>
                    <a:pt x="1305229" y="97790"/>
                  </a:lnTo>
                  <a:lnTo>
                    <a:pt x="1305229" y="67564"/>
                  </a:lnTo>
                  <a:lnTo>
                    <a:pt x="1323009" y="67564"/>
                  </a:lnTo>
                  <a:close/>
                </a:path>
                <a:path w="1635125" h="149860">
                  <a:moveTo>
                    <a:pt x="1632699" y="28270"/>
                  </a:moveTo>
                  <a:lnTo>
                    <a:pt x="1620075" y="17424"/>
                  </a:lnTo>
                  <a:lnTo>
                    <a:pt x="1607451" y="28270"/>
                  </a:lnTo>
                  <a:lnTo>
                    <a:pt x="1620075" y="39116"/>
                  </a:lnTo>
                  <a:lnTo>
                    <a:pt x="1632699" y="28270"/>
                  </a:lnTo>
                  <a:close/>
                </a:path>
                <a:path w="1635125" h="149860">
                  <a:moveTo>
                    <a:pt x="1634515" y="67564"/>
                  </a:moveTo>
                  <a:lnTo>
                    <a:pt x="1625371" y="56896"/>
                  </a:lnTo>
                  <a:lnTo>
                    <a:pt x="1623847" y="55118"/>
                  </a:lnTo>
                  <a:lnTo>
                    <a:pt x="1611452" y="55118"/>
                  </a:lnTo>
                  <a:lnTo>
                    <a:pt x="1602232" y="38544"/>
                  </a:lnTo>
                  <a:lnTo>
                    <a:pt x="1593443" y="24892"/>
                  </a:lnTo>
                  <a:lnTo>
                    <a:pt x="1593215" y="24536"/>
                  </a:lnTo>
                  <a:lnTo>
                    <a:pt x="1582559" y="15582"/>
                  </a:lnTo>
                  <a:lnTo>
                    <a:pt x="1567446" y="12446"/>
                  </a:lnTo>
                  <a:lnTo>
                    <a:pt x="1565135" y="12446"/>
                  </a:lnTo>
                  <a:lnTo>
                    <a:pt x="1555711" y="13335"/>
                  </a:lnTo>
                  <a:lnTo>
                    <a:pt x="1553222" y="13690"/>
                  </a:lnTo>
                  <a:lnTo>
                    <a:pt x="1564779" y="25247"/>
                  </a:lnTo>
                  <a:lnTo>
                    <a:pt x="1567802" y="25247"/>
                  </a:lnTo>
                  <a:lnTo>
                    <a:pt x="1568157" y="24892"/>
                  </a:lnTo>
                  <a:lnTo>
                    <a:pt x="1570647" y="24892"/>
                  </a:lnTo>
                  <a:lnTo>
                    <a:pt x="1580007" y="26987"/>
                  </a:lnTo>
                  <a:lnTo>
                    <a:pt x="1587792" y="33159"/>
                  </a:lnTo>
                  <a:lnTo>
                    <a:pt x="1595132" y="43192"/>
                  </a:lnTo>
                  <a:lnTo>
                    <a:pt x="1602130" y="55118"/>
                  </a:lnTo>
                  <a:lnTo>
                    <a:pt x="1533880" y="55118"/>
                  </a:lnTo>
                  <a:lnTo>
                    <a:pt x="1521472" y="55118"/>
                  </a:lnTo>
                  <a:lnTo>
                    <a:pt x="1492592" y="15582"/>
                  </a:lnTo>
                  <a:lnTo>
                    <a:pt x="1477479" y="12446"/>
                  </a:lnTo>
                  <a:lnTo>
                    <a:pt x="1475168" y="12446"/>
                  </a:lnTo>
                  <a:lnTo>
                    <a:pt x="1465745" y="13335"/>
                  </a:lnTo>
                  <a:lnTo>
                    <a:pt x="1463255" y="13690"/>
                  </a:lnTo>
                  <a:lnTo>
                    <a:pt x="1474812" y="25247"/>
                  </a:lnTo>
                  <a:lnTo>
                    <a:pt x="1477835" y="25247"/>
                  </a:lnTo>
                  <a:lnTo>
                    <a:pt x="1478191" y="24892"/>
                  </a:lnTo>
                  <a:lnTo>
                    <a:pt x="1480680" y="24892"/>
                  </a:lnTo>
                  <a:lnTo>
                    <a:pt x="1490040" y="26987"/>
                  </a:lnTo>
                  <a:lnTo>
                    <a:pt x="1497825" y="33159"/>
                  </a:lnTo>
                  <a:lnTo>
                    <a:pt x="1505165" y="43192"/>
                  </a:lnTo>
                  <a:lnTo>
                    <a:pt x="1512163" y="55118"/>
                  </a:lnTo>
                  <a:lnTo>
                    <a:pt x="1497253" y="55118"/>
                  </a:lnTo>
                  <a:lnTo>
                    <a:pt x="1488325" y="55118"/>
                  </a:lnTo>
                  <a:lnTo>
                    <a:pt x="1365643" y="55118"/>
                  </a:lnTo>
                  <a:lnTo>
                    <a:pt x="1376311" y="67564"/>
                  </a:lnTo>
                  <a:lnTo>
                    <a:pt x="1457782" y="67564"/>
                  </a:lnTo>
                  <a:lnTo>
                    <a:pt x="1457782" y="74676"/>
                  </a:lnTo>
                  <a:lnTo>
                    <a:pt x="1436370" y="95123"/>
                  </a:lnTo>
                  <a:lnTo>
                    <a:pt x="1438186" y="101434"/>
                  </a:lnTo>
                  <a:lnTo>
                    <a:pt x="1443913" y="108496"/>
                  </a:lnTo>
                  <a:lnTo>
                    <a:pt x="1453362" y="115773"/>
                  </a:lnTo>
                  <a:lnTo>
                    <a:pt x="1466494" y="123037"/>
                  </a:lnTo>
                  <a:lnTo>
                    <a:pt x="1460182" y="128168"/>
                  </a:lnTo>
                  <a:lnTo>
                    <a:pt x="1453184" y="131991"/>
                  </a:lnTo>
                  <a:lnTo>
                    <a:pt x="1445818" y="134708"/>
                  </a:lnTo>
                  <a:lnTo>
                    <a:pt x="1438402" y="136550"/>
                  </a:lnTo>
                  <a:lnTo>
                    <a:pt x="1428915" y="136207"/>
                  </a:lnTo>
                  <a:lnTo>
                    <a:pt x="1420558" y="134924"/>
                  </a:lnTo>
                  <a:lnTo>
                    <a:pt x="1414221" y="132270"/>
                  </a:lnTo>
                  <a:lnTo>
                    <a:pt x="1410843" y="127838"/>
                  </a:lnTo>
                  <a:lnTo>
                    <a:pt x="1410665" y="127127"/>
                  </a:lnTo>
                  <a:lnTo>
                    <a:pt x="1410487" y="126593"/>
                  </a:lnTo>
                  <a:lnTo>
                    <a:pt x="1410487" y="125882"/>
                  </a:lnTo>
                  <a:lnTo>
                    <a:pt x="1411833" y="122123"/>
                  </a:lnTo>
                  <a:lnTo>
                    <a:pt x="1416100" y="119075"/>
                  </a:lnTo>
                  <a:lnTo>
                    <a:pt x="1423606" y="117030"/>
                  </a:lnTo>
                  <a:lnTo>
                    <a:pt x="1434668" y="116281"/>
                  </a:lnTo>
                  <a:lnTo>
                    <a:pt x="1430159" y="104368"/>
                  </a:lnTo>
                  <a:lnTo>
                    <a:pt x="1429689" y="103124"/>
                  </a:lnTo>
                  <a:lnTo>
                    <a:pt x="1429334" y="103835"/>
                  </a:lnTo>
                  <a:lnTo>
                    <a:pt x="1423644" y="104368"/>
                  </a:lnTo>
                  <a:lnTo>
                    <a:pt x="1418132" y="104368"/>
                  </a:lnTo>
                  <a:lnTo>
                    <a:pt x="1409420" y="104190"/>
                  </a:lnTo>
                  <a:lnTo>
                    <a:pt x="1403019" y="101346"/>
                  </a:lnTo>
                  <a:lnTo>
                    <a:pt x="1399286" y="96545"/>
                  </a:lnTo>
                  <a:lnTo>
                    <a:pt x="1398752" y="95834"/>
                  </a:lnTo>
                  <a:lnTo>
                    <a:pt x="1398397" y="95123"/>
                  </a:lnTo>
                  <a:lnTo>
                    <a:pt x="1398397" y="90500"/>
                  </a:lnTo>
                  <a:lnTo>
                    <a:pt x="1406398" y="86410"/>
                  </a:lnTo>
                  <a:lnTo>
                    <a:pt x="1419199" y="86410"/>
                  </a:lnTo>
                  <a:lnTo>
                    <a:pt x="1419733" y="86233"/>
                  </a:lnTo>
                  <a:lnTo>
                    <a:pt x="1421511" y="86233"/>
                  </a:lnTo>
                  <a:lnTo>
                    <a:pt x="1422577" y="86410"/>
                  </a:lnTo>
                  <a:lnTo>
                    <a:pt x="1425067" y="86766"/>
                  </a:lnTo>
                  <a:lnTo>
                    <a:pt x="1424559" y="86233"/>
                  </a:lnTo>
                  <a:lnTo>
                    <a:pt x="1413510" y="74320"/>
                  </a:lnTo>
                  <a:lnTo>
                    <a:pt x="1398435" y="75793"/>
                  </a:lnTo>
                  <a:lnTo>
                    <a:pt x="1389900" y="79832"/>
                  </a:lnTo>
                  <a:lnTo>
                    <a:pt x="1386103" y="85864"/>
                  </a:lnTo>
                  <a:lnTo>
                    <a:pt x="1385341" y="92456"/>
                  </a:lnTo>
                  <a:lnTo>
                    <a:pt x="1385328" y="93878"/>
                  </a:lnTo>
                  <a:lnTo>
                    <a:pt x="1386357" y="99593"/>
                  </a:lnTo>
                  <a:lnTo>
                    <a:pt x="1389964" y="105181"/>
                  </a:lnTo>
                  <a:lnTo>
                    <a:pt x="1396415" y="110020"/>
                  </a:lnTo>
                  <a:lnTo>
                    <a:pt x="1406042" y="113969"/>
                  </a:lnTo>
                  <a:lnTo>
                    <a:pt x="1399819" y="117703"/>
                  </a:lnTo>
                  <a:lnTo>
                    <a:pt x="1395018" y="121970"/>
                  </a:lnTo>
                  <a:lnTo>
                    <a:pt x="1394663" y="125882"/>
                  </a:lnTo>
                  <a:lnTo>
                    <a:pt x="1397254" y="135305"/>
                  </a:lnTo>
                  <a:lnTo>
                    <a:pt x="1404734" y="142875"/>
                  </a:lnTo>
                  <a:lnTo>
                    <a:pt x="1416634" y="147904"/>
                  </a:lnTo>
                  <a:lnTo>
                    <a:pt x="1432534" y="149733"/>
                  </a:lnTo>
                  <a:lnTo>
                    <a:pt x="1435912" y="149733"/>
                  </a:lnTo>
                  <a:lnTo>
                    <a:pt x="1474647" y="132867"/>
                  </a:lnTo>
                  <a:lnTo>
                    <a:pt x="1487119" y="114858"/>
                  </a:lnTo>
                  <a:lnTo>
                    <a:pt x="1490141" y="104724"/>
                  </a:lnTo>
                  <a:lnTo>
                    <a:pt x="1489633" y="96951"/>
                  </a:lnTo>
                  <a:lnTo>
                    <a:pt x="1487678" y="89814"/>
                  </a:lnTo>
                  <a:lnTo>
                    <a:pt x="1486281" y="87655"/>
                  </a:lnTo>
                  <a:lnTo>
                    <a:pt x="1483614" y="83489"/>
                  </a:lnTo>
                  <a:lnTo>
                    <a:pt x="1478648" y="79654"/>
                  </a:lnTo>
                  <a:lnTo>
                    <a:pt x="1478648" y="104724"/>
                  </a:lnTo>
                  <a:lnTo>
                    <a:pt x="1478407" y="107391"/>
                  </a:lnTo>
                  <a:lnTo>
                    <a:pt x="1475917" y="112014"/>
                  </a:lnTo>
                  <a:lnTo>
                    <a:pt x="1473784" y="114858"/>
                  </a:lnTo>
                  <a:lnTo>
                    <a:pt x="1465910" y="111213"/>
                  </a:lnTo>
                  <a:lnTo>
                    <a:pt x="1458112" y="106095"/>
                  </a:lnTo>
                  <a:lnTo>
                    <a:pt x="1452156" y="100253"/>
                  </a:lnTo>
                  <a:lnTo>
                    <a:pt x="1449781" y="94411"/>
                  </a:lnTo>
                  <a:lnTo>
                    <a:pt x="1449870" y="93522"/>
                  </a:lnTo>
                  <a:lnTo>
                    <a:pt x="1449959" y="93167"/>
                  </a:lnTo>
                  <a:lnTo>
                    <a:pt x="1451203" y="89611"/>
                  </a:lnTo>
                  <a:lnTo>
                    <a:pt x="1455648" y="87655"/>
                  </a:lnTo>
                  <a:lnTo>
                    <a:pt x="1463827" y="87655"/>
                  </a:lnTo>
                  <a:lnTo>
                    <a:pt x="1466672" y="88011"/>
                  </a:lnTo>
                  <a:lnTo>
                    <a:pt x="1469517" y="88900"/>
                  </a:lnTo>
                  <a:lnTo>
                    <a:pt x="1473784" y="89966"/>
                  </a:lnTo>
                  <a:lnTo>
                    <a:pt x="1478521" y="95719"/>
                  </a:lnTo>
                  <a:lnTo>
                    <a:pt x="1478648" y="104724"/>
                  </a:lnTo>
                  <a:lnTo>
                    <a:pt x="1478648" y="79654"/>
                  </a:lnTo>
                  <a:lnTo>
                    <a:pt x="1476806" y="78232"/>
                  </a:lnTo>
                  <a:lnTo>
                    <a:pt x="1476806" y="67564"/>
                  </a:lnTo>
                  <a:lnTo>
                    <a:pt x="1498993" y="67564"/>
                  </a:lnTo>
                  <a:lnTo>
                    <a:pt x="1507921" y="67564"/>
                  </a:lnTo>
                  <a:lnTo>
                    <a:pt x="1507921" y="135128"/>
                  </a:lnTo>
                  <a:lnTo>
                    <a:pt x="1526768" y="145796"/>
                  </a:lnTo>
                  <a:lnTo>
                    <a:pt x="1526768" y="67564"/>
                  </a:lnTo>
                  <a:lnTo>
                    <a:pt x="1532064" y="67564"/>
                  </a:lnTo>
                  <a:lnTo>
                    <a:pt x="1544548" y="67564"/>
                  </a:lnTo>
                  <a:lnTo>
                    <a:pt x="1593977" y="67564"/>
                  </a:lnTo>
                  <a:lnTo>
                    <a:pt x="1593977" y="78765"/>
                  </a:lnTo>
                  <a:lnTo>
                    <a:pt x="1553972" y="78765"/>
                  </a:lnTo>
                  <a:lnTo>
                    <a:pt x="1549704" y="83210"/>
                  </a:lnTo>
                  <a:lnTo>
                    <a:pt x="1570507" y="115925"/>
                  </a:lnTo>
                  <a:lnTo>
                    <a:pt x="1575308" y="117348"/>
                  </a:lnTo>
                  <a:lnTo>
                    <a:pt x="1582775" y="117348"/>
                  </a:lnTo>
                  <a:lnTo>
                    <a:pt x="1585976" y="116459"/>
                  </a:lnTo>
                  <a:lnTo>
                    <a:pt x="1593088" y="116459"/>
                  </a:lnTo>
                  <a:lnTo>
                    <a:pt x="1595221" y="116281"/>
                  </a:lnTo>
                  <a:lnTo>
                    <a:pt x="1602511" y="116281"/>
                  </a:lnTo>
                  <a:lnTo>
                    <a:pt x="1606423" y="117348"/>
                  </a:lnTo>
                  <a:lnTo>
                    <a:pt x="1606423" y="125171"/>
                  </a:lnTo>
                  <a:lnTo>
                    <a:pt x="1603933" y="132994"/>
                  </a:lnTo>
                  <a:lnTo>
                    <a:pt x="1599311" y="137972"/>
                  </a:lnTo>
                  <a:lnTo>
                    <a:pt x="1587398" y="137972"/>
                  </a:lnTo>
                  <a:lnTo>
                    <a:pt x="1578025" y="136639"/>
                  </a:lnTo>
                  <a:lnTo>
                    <a:pt x="1568310" y="131965"/>
                  </a:lnTo>
                  <a:lnTo>
                    <a:pt x="1557820" y="122961"/>
                  </a:lnTo>
                  <a:lnTo>
                    <a:pt x="1546148" y="108635"/>
                  </a:lnTo>
                  <a:lnTo>
                    <a:pt x="1540065" y="113792"/>
                  </a:lnTo>
                  <a:lnTo>
                    <a:pt x="1555013" y="131051"/>
                  </a:lnTo>
                  <a:lnTo>
                    <a:pt x="1568856" y="141986"/>
                  </a:lnTo>
                  <a:lnTo>
                    <a:pt x="1581556" y="147713"/>
                  </a:lnTo>
                  <a:lnTo>
                    <a:pt x="1593088" y="149377"/>
                  </a:lnTo>
                  <a:lnTo>
                    <a:pt x="1603756" y="146939"/>
                  </a:lnTo>
                  <a:lnTo>
                    <a:pt x="1611109" y="140677"/>
                  </a:lnTo>
                  <a:lnTo>
                    <a:pt x="1612455" y="137972"/>
                  </a:lnTo>
                  <a:lnTo>
                    <a:pt x="1615313" y="132270"/>
                  </a:lnTo>
                  <a:lnTo>
                    <a:pt x="1615389" y="131965"/>
                  </a:lnTo>
                  <a:lnTo>
                    <a:pt x="1616735" y="123037"/>
                  </a:lnTo>
                  <a:lnTo>
                    <a:pt x="1615274" y="116281"/>
                  </a:lnTo>
                  <a:lnTo>
                    <a:pt x="1614970" y="114858"/>
                  </a:lnTo>
                  <a:lnTo>
                    <a:pt x="1609331" y="108127"/>
                  </a:lnTo>
                  <a:lnTo>
                    <a:pt x="1599260" y="103555"/>
                  </a:lnTo>
                  <a:lnTo>
                    <a:pt x="1595323" y="103124"/>
                  </a:lnTo>
                  <a:lnTo>
                    <a:pt x="1584198" y="101879"/>
                  </a:lnTo>
                  <a:lnTo>
                    <a:pt x="1579753" y="101879"/>
                  </a:lnTo>
                  <a:lnTo>
                    <a:pt x="1577263" y="102412"/>
                  </a:lnTo>
                  <a:lnTo>
                    <a:pt x="1571574" y="103124"/>
                  </a:lnTo>
                  <a:lnTo>
                    <a:pt x="1567662" y="100457"/>
                  </a:lnTo>
                  <a:lnTo>
                    <a:pt x="1563928" y="98501"/>
                  </a:lnTo>
                  <a:lnTo>
                    <a:pt x="1564043" y="93345"/>
                  </a:lnTo>
                  <a:lnTo>
                    <a:pt x="1564640" y="92456"/>
                  </a:lnTo>
                  <a:lnTo>
                    <a:pt x="1612468" y="92456"/>
                  </a:lnTo>
                  <a:lnTo>
                    <a:pt x="1612468" y="67564"/>
                  </a:lnTo>
                  <a:lnTo>
                    <a:pt x="1634515" y="67564"/>
                  </a:lnTo>
                  <a:close/>
                </a:path>
              </a:pathLst>
            </a:custGeom>
            <a:solidFill>
              <a:srgbClr val="000000"/>
            </a:solidFill>
          </p:spPr>
          <p:txBody>
            <a:bodyPr wrap="square" lIns="0" tIns="0" rIns="0" bIns="0" rtlCol="0"/>
            <a:lstStyle/>
            <a:p>
              <a:endParaRPr sz="1235"/>
            </a:p>
          </p:txBody>
        </p:sp>
        <p:pic>
          <p:nvPicPr>
            <p:cNvPr id="14" name="object 14"/>
            <p:cNvPicPr/>
            <p:nvPr/>
          </p:nvPicPr>
          <p:blipFill>
            <a:blip r:embed="rId8" cstate="print"/>
            <a:stretch>
              <a:fillRect/>
            </a:stretch>
          </p:blipFill>
          <p:spPr>
            <a:xfrm>
              <a:off x="2454584" y="7410996"/>
              <a:ext cx="135359" cy="100328"/>
            </a:xfrm>
            <a:prstGeom prst="rect">
              <a:avLst/>
            </a:prstGeom>
          </p:spPr>
        </p:pic>
      </p:gr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53736" y="1350498"/>
            <a:ext cx="4036919" cy="5307388"/>
            <a:chOff x="227232" y="227228"/>
            <a:chExt cx="4575175" cy="7318375"/>
          </a:xfrm>
        </p:grpSpPr>
        <p:pic>
          <p:nvPicPr>
            <p:cNvPr id="3" name="object 3"/>
            <p:cNvPicPr/>
            <p:nvPr/>
          </p:nvPicPr>
          <p:blipFill>
            <a:blip r:embed="rId2" cstate="print"/>
            <a:stretch>
              <a:fillRect/>
            </a:stretch>
          </p:blipFill>
          <p:spPr>
            <a:xfrm>
              <a:off x="228603" y="228600"/>
              <a:ext cx="4571995" cy="7315195"/>
            </a:xfrm>
            <a:prstGeom prst="rect">
              <a:avLst/>
            </a:prstGeom>
          </p:spPr>
        </p:pic>
        <p:sp>
          <p:nvSpPr>
            <p:cNvPr id="4" name="object 4"/>
            <p:cNvSpPr/>
            <p:nvPr/>
          </p:nvSpPr>
          <p:spPr>
            <a:xfrm>
              <a:off x="228603" y="228600"/>
              <a:ext cx="4572000" cy="7315200"/>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sz="1235"/>
            </a:p>
          </p:txBody>
        </p:sp>
        <p:sp>
          <p:nvSpPr>
            <p:cNvPr id="5" name="object 5"/>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pic>
          <p:nvPicPr>
            <p:cNvPr id="6" name="object 6"/>
            <p:cNvPicPr/>
            <p:nvPr/>
          </p:nvPicPr>
          <p:blipFill>
            <a:blip r:embed="rId3" cstate="print"/>
            <a:stretch>
              <a:fillRect/>
            </a:stretch>
          </p:blipFill>
          <p:spPr>
            <a:xfrm>
              <a:off x="869986" y="1532714"/>
              <a:ext cx="1874188" cy="1814227"/>
            </a:xfrm>
            <a:prstGeom prst="rect">
              <a:avLst/>
            </a:prstGeom>
          </p:spPr>
        </p:pic>
        <p:sp>
          <p:nvSpPr>
            <p:cNvPr id="7" name="object 7"/>
            <p:cNvSpPr/>
            <p:nvPr/>
          </p:nvSpPr>
          <p:spPr>
            <a:xfrm>
              <a:off x="2265951" y="760606"/>
              <a:ext cx="2375535" cy="1176655"/>
            </a:xfrm>
            <a:custGeom>
              <a:avLst/>
              <a:gdLst/>
              <a:ahLst/>
              <a:cxnLst/>
              <a:rect l="l" t="t" r="r" b="b"/>
              <a:pathLst>
                <a:path w="2375535" h="1176655">
                  <a:moveTo>
                    <a:pt x="1451208" y="0"/>
                  </a:moveTo>
                  <a:lnTo>
                    <a:pt x="1398732" y="3683"/>
                  </a:lnTo>
                  <a:lnTo>
                    <a:pt x="1348929" y="14918"/>
                  </a:lnTo>
                  <a:lnTo>
                    <a:pt x="1303731" y="33266"/>
                  </a:lnTo>
                  <a:lnTo>
                    <a:pt x="1265071" y="58290"/>
                  </a:lnTo>
                  <a:lnTo>
                    <a:pt x="1234883" y="89551"/>
                  </a:lnTo>
                  <a:lnTo>
                    <a:pt x="1219228" y="79935"/>
                  </a:lnTo>
                  <a:lnTo>
                    <a:pt x="1166810" y="55897"/>
                  </a:lnTo>
                  <a:lnTo>
                    <a:pt x="1118093" y="42049"/>
                  </a:lnTo>
                  <a:lnTo>
                    <a:pt x="1067937" y="34472"/>
                  </a:lnTo>
                  <a:lnTo>
                    <a:pt x="1017464" y="32938"/>
                  </a:lnTo>
                  <a:lnTo>
                    <a:pt x="967793" y="37218"/>
                  </a:lnTo>
                  <a:lnTo>
                    <a:pt x="920046" y="47083"/>
                  </a:lnTo>
                  <a:lnTo>
                    <a:pt x="875342" y="62304"/>
                  </a:lnTo>
                  <a:lnTo>
                    <a:pt x="834802" y="82651"/>
                  </a:lnTo>
                  <a:lnTo>
                    <a:pt x="799547" y="107897"/>
                  </a:lnTo>
                  <a:lnTo>
                    <a:pt x="770698" y="137812"/>
                  </a:lnTo>
                  <a:lnTo>
                    <a:pt x="726380" y="122877"/>
                  </a:lnTo>
                  <a:lnTo>
                    <a:pt x="679814" y="112117"/>
                  </a:lnTo>
                  <a:lnTo>
                    <a:pt x="631645" y="105625"/>
                  </a:lnTo>
                  <a:lnTo>
                    <a:pt x="582518" y="103491"/>
                  </a:lnTo>
                  <a:lnTo>
                    <a:pt x="533081" y="105808"/>
                  </a:lnTo>
                  <a:lnTo>
                    <a:pt x="479319" y="113460"/>
                  </a:lnTo>
                  <a:lnTo>
                    <a:pt x="429059" y="126008"/>
                  </a:lnTo>
                  <a:lnTo>
                    <a:pt x="382795" y="143017"/>
                  </a:lnTo>
                  <a:lnTo>
                    <a:pt x="341018" y="164049"/>
                  </a:lnTo>
                  <a:lnTo>
                    <a:pt x="304221" y="188668"/>
                  </a:lnTo>
                  <a:lnTo>
                    <a:pt x="272896" y="216436"/>
                  </a:lnTo>
                  <a:lnTo>
                    <a:pt x="247535" y="246918"/>
                  </a:lnTo>
                  <a:lnTo>
                    <a:pt x="216676" y="314274"/>
                  </a:lnTo>
                  <a:lnTo>
                    <a:pt x="212162" y="350275"/>
                  </a:lnTo>
                  <a:lnTo>
                    <a:pt x="215582" y="387242"/>
                  </a:lnTo>
                  <a:lnTo>
                    <a:pt x="213548" y="390925"/>
                  </a:lnTo>
                  <a:lnTo>
                    <a:pt x="158671" y="399287"/>
                  </a:lnTo>
                  <a:lnTo>
                    <a:pt x="108854" y="415830"/>
                  </a:lnTo>
                  <a:lnTo>
                    <a:pt x="66013" y="439732"/>
                  </a:lnTo>
                  <a:lnTo>
                    <a:pt x="32065" y="470171"/>
                  </a:lnTo>
                  <a:lnTo>
                    <a:pt x="9874" y="504334"/>
                  </a:lnTo>
                  <a:lnTo>
                    <a:pt x="0" y="539860"/>
                  </a:lnTo>
                  <a:lnTo>
                    <a:pt x="1928" y="575424"/>
                  </a:lnTo>
                  <a:lnTo>
                    <a:pt x="15146" y="609699"/>
                  </a:lnTo>
                  <a:lnTo>
                    <a:pt x="39141" y="641360"/>
                  </a:lnTo>
                  <a:lnTo>
                    <a:pt x="73400" y="669080"/>
                  </a:lnTo>
                  <a:lnTo>
                    <a:pt x="117410" y="691532"/>
                  </a:lnTo>
                  <a:lnTo>
                    <a:pt x="86101" y="719602"/>
                  </a:lnTo>
                  <a:lnTo>
                    <a:pt x="64769" y="751208"/>
                  </a:lnTo>
                  <a:lnTo>
                    <a:pt x="54009" y="785170"/>
                  </a:lnTo>
                  <a:lnTo>
                    <a:pt x="54417" y="820312"/>
                  </a:lnTo>
                  <a:lnTo>
                    <a:pt x="67082" y="856506"/>
                  </a:lnTo>
                  <a:lnTo>
                    <a:pt x="90842" y="888763"/>
                  </a:lnTo>
                  <a:lnTo>
                    <a:pt x="124101" y="916243"/>
                  </a:lnTo>
                  <a:lnTo>
                    <a:pt x="165264" y="938101"/>
                  </a:lnTo>
                  <a:lnTo>
                    <a:pt x="212737" y="953498"/>
                  </a:lnTo>
                  <a:lnTo>
                    <a:pt x="264924" y="961590"/>
                  </a:lnTo>
                  <a:lnTo>
                    <a:pt x="320230" y="961536"/>
                  </a:lnTo>
                  <a:lnTo>
                    <a:pt x="323150" y="964963"/>
                  </a:lnTo>
                  <a:lnTo>
                    <a:pt x="354908" y="996327"/>
                  </a:lnTo>
                  <a:lnTo>
                    <a:pt x="389567" y="1022682"/>
                  </a:lnTo>
                  <a:lnTo>
                    <a:pt x="428102" y="1045589"/>
                  </a:lnTo>
                  <a:lnTo>
                    <a:pt x="469969" y="1064956"/>
                  </a:lnTo>
                  <a:lnTo>
                    <a:pt x="514621" y="1080690"/>
                  </a:lnTo>
                  <a:lnTo>
                    <a:pt x="561511" y="1092701"/>
                  </a:lnTo>
                  <a:lnTo>
                    <a:pt x="610096" y="1100896"/>
                  </a:lnTo>
                  <a:lnTo>
                    <a:pt x="659827" y="1105183"/>
                  </a:lnTo>
                  <a:lnTo>
                    <a:pt x="710160" y="1105470"/>
                  </a:lnTo>
                  <a:lnTo>
                    <a:pt x="760548" y="1101666"/>
                  </a:lnTo>
                  <a:lnTo>
                    <a:pt x="810447" y="1093678"/>
                  </a:lnTo>
                  <a:lnTo>
                    <a:pt x="859308" y="1081415"/>
                  </a:lnTo>
                  <a:lnTo>
                    <a:pt x="906588" y="1064784"/>
                  </a:lnTo>
                  <a:lnTo>
                    <a:pt x="937932" y="1092168"/>
                  </a:lnTo>
                  <a:lnTo>
                    <a:pt x="974274" y="1116211"/>
                  </a:lnTo>
                  <a:lnTo>
                    <a:pt x="1015036" y="1136620"/>
                  </a:lnTo>
                  <a:lnTo>
                    <a:pt x="1059639" y="1153103"/>
                  </a:lnTo>
                  <a:lnTo>
                    <a:pt x="1107503" y="1165368"/>
                  </a:lnTo>
                  <a:lnTo>
                    <a:pt x="1161104" y="1173504"/>
                  </a:lnTo>
                  <a:lnTo>
                    <a:pt x="1214543" y="1176193"/>
                  </a:lnTo>
                  <a:lnTo>
                    <a:pt x="1267102" y="1173695"/>
                  </a:lnTo>
                  <a:lnTo>
                    <a:pt x="1318065" y="1166270"/>
                  </a:lnTo>
                  <a:lnTo>
                    <a:pt x="1366716" y="1154177"/>
                  </a:lnTo>
                  <a:lnTo>
                    <a:pt x="1412336" y="1137675"/>
                  </a:lnTo>
                  <a:lnTo>
                    <a:pt x="1454211" y="1117024"/>
                  </a:lnTo>
                  <a:lnTo>
                    <a:pt x="1491622" y="1092483"/>
                  </a:lnTo>
                  <a:lnTo>
                    <a:pt x="1523853" y="1064310"/>
                  </a:lnTo>
                  <a:lnTo>
                    <a:pt x="1550188" y="1032767"/>
                  </a:lnTo>
                  <a:lnTo>
                    <a:pt x="1569909" y="998112"/>
                  </a:lnTo>
                  <a:lnTo>
                    <a:pt x="1608557" y="1011921"/>
                  </a:lnTo>
                  <a:lnTo>
                    <a:pt x="1649443" y="1022018"/>
                  </a:lnTo>
                  <a:lnTo>
                    <a:pt x="1691997" y="1028256"/>
                  </a:lnTo>
                  <a:lnTo>
                    <a:pt x="1735646" y="1030494"/>
                  </a:lnTo>
                  <a:lnTo>
                    <a:pt x="1792809" y="1027373"/>
                  </a:lnTo>
                  <a:lnTo>
                    <a:pt x="1846688" y="1017731"/>
                  </a:lnTo>
                  <a:lnTo>
                    <a:pt x="1896379" y="1002170"/>
                  </a:lnTo>
                  <a:lnTo>
                    <a:pt x="1940977" y="981290"/>
                  </a:lnTo>
                  <a:lnTo>
                    <a:pt x="1979579" y="955693"/>
                  </a:lnTo>
                  <a:lnTo>
                    <a:pt x="2011281" y="925980"/>
                  </a:lnTo>
                  <a:lnTo>
                    <a:pt x="2035177" y="892751"/>
                  </a:lnTo>
                  <a:lnTo>
                    <a:pt x="2050364" y="856608"/>
                  </a:lnTo>
                  <a:lnTo>
                    <a:pt x="2055938" y="818151"/>
                  </a:lnTo>
                  <a:lnTo>
                    <a:pt x="2102734" y="811558"/>
                  </a:lnTo>
                  <a:lnTo>
                    <a:pt x="2147696" y="801022"/>
                  </a:lnTo>
                  <a:lnTo>
                    <a:pt x="2190277" y="786701"/>
                  </a:lnTo>
                  <a:lnTo>
                    <a:pt x="2229929" y="768748"/>
                  </a:lnTo>
                  <a:lnTo>
                    <a:pt x="2274852" y="741341"/>
                  </a:lnTo>
                  <a:lnTo>
                    <a:pt x="2311687" y="710277"/>
                  </a:lnTo>
                  <a:lnTo>
                    <a:pt x="2340293" y="676279"/>
                  </a:lnTo>
                  <a:lnTo>
                    <a:pt x="2360532" y="640071"/>
                  </a:lnTo>
                  <a:lnTo>
                    <a:pt x="2372263" y="602378"/>
                  </a:lnTo>
                  <a:lnTo>
                    <a:pt x="2375344" y="563923"/>
                  </a:lnTo>
                  <a:lnTo>
                    <a:pt x="2369637" y="525429"/>
                  </a:lnTo>
                  <a:lnTo>
                    <a:pt x="2355001" y="487622"/>
                  </a:lnTo>
                  <a:lnTo>
                    <a:pt x="2331295" y="451224"/>
                  </a:lnTo>
                  <a:lnTo>
                    <a:pt x="2298380" y="416960"/>
                  </a:lnTo>
                  <a:lnTo>
                    <a:pt x="2302287" y="410551"/>
                  </a:lnTo>
                  <a:lnTo>
                    <a:pt x="2305826" y="404084"/>
                  </a:lnTo>
                  <a:lnTo>
                    <a:pt x="2309007" y="397546"/>
                  </a:lnTo>
                  <a:lnTo>
                    <a:pt x="2311844" y="390925"/>
                  </a:lnTo>
                  <a:lnTo>
                    <a:pt x="2321626" y="351398"/>
                  </a:lnTo>
                  <a:lnTo>
                    <a:pt x="2319613" y="312529"/>
                  </a:lnTo>
                  <a:lnTo>
                    <a:pt x="2306631" y="275297"/>
                  </a:lnTo>
                  <a:lnTo>
                    <a:pt x="2283506" y="240682"/>
                  </a:lnTo>
                  <a:lnTo>
                    <a:pt x="2251065" y="209663"/>
                  </a:lnTo>
                  <a:lnTo>
                    <a:pt x="2210134" y="183218"/>
                  </a:lnTo>
                  <a:lnTo>
                    <a:pt x="2161538" y="162328"/>
                  </a:lnTo>
                  <a:lnTo>
                    <a:pt x="2106104" y="147971"/>
                  </a:lnTo>
                  <a:lnTo>
                    <a:pt x="2094070" y="118022"/>
                  </a:lnTo>
                  <a:lnTo>
                    <a:pt x="2048525" y="64836"/>
                  </a:lnTo>
                  <a:lnTo>
                    <a:pt x="2016061" y="42815"/>
                  </a:lnTo>
                  <a:lnTo>
                    <a:pt x="1971545" y="22234"/>
                  </a:lnTo>
                  <a:lnTo>
                    <a:pt x="1923299" y="8442"/>
                  </a:lnTo>
                  <a:lnTo>
                    <a:pt x="1872832" y="1359"/>
                  </a:lnTo>
                  <a:lnTo>
                    <a:pt x="1821655" y="905"/>
                  </a:lnTo>
                  <a:lnTo>
                    <a:pt x="1771275" y="7000"/>
                  </a:lnTo>
                  <a:lnTo>
                    <a:pt x="1723201" y="19563"/>
                  </a:lnTo>
                  <a:lnTo>
                    <a:pt x="1678944" y="38513"/>
                  </a:lnTo>
                  <a:lnTo>
                    <a:pt x="1640012" y="63771"/>
                  </a:lnTo>
                  <a:lnTo>
                    <a:pt x="1622187" y="49718"/>
                  </a:lnTo>
                  <a:lnTo>
                    <a:pt x="1602183" y="37165"/>
                  </a:lnTo>
                  <a:lnTo>
                    <a:pt x="1580202" y="26231"/>
                  </a:lnTo>
                  <a:lnTo>
                    <a:pt x="1556448" y="17035"/>
                  </a:lnTo>
                  <a:lnTo>
                    <a:pt x="1504425" y="4304"/>
                  </a:lnTo>
                  <a:lnTo>
                    <a:pt x="1451208" y="0"/>
                  </a:lnTo>
                  <a:close/>
                </a:path>
              </a:pathLst>
            </a:custGeom>
            <a:solidFill>
              <a:srgbClr val="4472C4"/>
            </a:solidFill>
          </p:spPr>
          <p:txBody>
            <a:bodyPr wrap="square" lIns="0" tIns="0" rIns="0" bIns="0" rtlCol="0"/>
            <a:lstStyle/>
            <a:p>
              <a:endParaRPr sz="1235"/>
            </a:p>
          </p:txBody>
        </p:sp>
        <p:pic>
          <p:nvPicPr>
            <p:cNvPr id="8" name="object 8"/>
            <p:cNvPicPr/>
            <p:nvPr/>
          </p:nvPicPr>
          <p:blipFill>
            <a:blip r:embed="rId4" cstate="print"/>
            <a:stretch>
              <a:fillRect/>
            </a:stretch>
          </p:blipFill>
          <p:spPr>
            <a:xfrm>
              <a:off x="2164794" y="1973220"/>
              <a:ext cx="65279" cy="65405"/>
            </a:xfrm>
            <a:prstGeom prst="rect">
              <a:avLst/>
            </a:prstGeom>
          </p:spPr>
        </p:pic>
        <p:pic>
          <p:nvPicPr>
            <p:cNvPr id="9" name="object 9"/>
            <p:cNvPicPr/>
            <p:nvPr/>
          </p:nvPicPr>
          <p:blipFill>
            <a:blip r:embed="rId5" cstate="print"/>
            <a:stretch>
              <a:fillRect/>
            </a:stretch>
          </p:blipFill>
          <p:spPr>
            <a:xfrm>
              <a:off x="2260551" y="1873018"/>
              <a:ext cx="130683" cy="130553"/>
            </a:xfrm>
            <a:prstGeom prst="rect">
              <a:avLst/>
            </a:prstGeom>
          </p:spPr>
        </p:pic>
        <p:pic>
          <p:nvPicPr>
            <p:cNvPr id="10" name="object 10"/>
            <p:cNvPicPr/>
            <p:nvPr/>
          </p:nvPicPr>
          <p:blipFill>
            <a:blip r:embed="rId6" cstate="print"/>
            <a:stretch>
              <a:fillRect/>
            </a:stretch>
          </p:blipFill>
          <p:spPr>
            <a:xfrm>
              <a:off x="2414094" y="1742334"/>
              <a:ext cx="195962" cy="195959"/>
            </a:xfrm>
            <a:prstGeom prst="rect">
              <a:avLst/>
            </a:prstGeom>
          </p:spPr>
        </p:pic>
        <p:sp>
          <p:nvSpPr>
            <p:cNvPr id="11" name="object 11"/>
            <p:cNvSpPr/>
            <p:nvPr/>
          </p:nvSpPr>
          <p:spPr>
            <a:xfrm>
              <a:off x="2265951" y="760606"/>
              <a:ext cx="2375535" cy="1176655"/>
            </a:xfrm>
            <a:custGeom>
              <a:avLst/>
              <a:gdLst/>
              <a:ahLst/>
              <a:cxnLst/>
              <a:rect l="l" t="t" r="r" b="b"/>
              <a:pathLst>
                <a:path w="2375535" h="1176655">
                  <a:moveTo>
                    <a:pt x="1451208" y="0"/>
                  </a:moveTo>
                  <a:lnTo>
                    <a:pt x="1398732" y="3683"/>
                  </a:lnTo>
                  <a:lnTo>
                    <a:pt x="1348929" y="14918"/>
                  </a:lnTo>
                  <a:lnTo>
                    <a:pt x="1303731" y="33266"/>
                  </a:lnTo>
                  <a:lnTo>
                    <a:pt x="1265071" y="58290"/>
                  </a:lnTo>
                  <a:lnTo>
                    <a:pt x="1234883" y="89551"/>
                  </a:lnTo>
                  <a:lnTo>
                    <a:pt x="1219228" y="79935"/>
                  </a:lnTo>
                  <a:lnTo>
                    <a:pt x="1166810" y="55897"/>
                  </a:lnTo>
                  <a:lnTo>
                    <a:pt x="1118093" y="42049"/>
                  </a:lnTo>
                  <a:lnTo>
                    <a:pt x="1067937" y="34472"/>
                  </a:lnTo>
                  <a:lnTo>
                    <a:pt x="1017464" y="32938"/>
                  </a:lnTo>
                  <a:lnTo>
                    <a:pt x="967793" y="37218"/>
                  </a:lnTo>
                  <a:lnTo>
                    <a:pt x="920046" y="47083"/>
                  </a:lnTo>
                  <a:lnTo>
                    <a:pt x="875342" y="62304"/>
                  </a:lnTo>
                  <a:lnTo>
                    <a:pt x="834802" y="82651"/>
                  </a:lnTo>
                  <a:lnTo>
                    <a:pt x="799547" y="107897"/>
                  </a:lnTo>
                  <a:lnTo>
                    <a:pt x="770698" y="137812"/>
                  </a:lnTo>
                  <a:lnTo>
                    <a:pt x="726380" y="122877"/>
                  </a:lnTo>
                  <a:lnTo>
                    <a:pt x="679814" y="112117"/>
                  </a:lnTo>
                  <a:lnTo>
                    <a:pt x="631645" y="105625"/>
                  </a:lnTo>
                  <a:lnTo>
                    <a:pt x="582518" y="103491"/>
                  </a:lnTo>
                  <a:lnTo>
                    <a:pt x="533081" y="105808"/>
                  </a:lnTo>
                  <a:lnTo>
                    <a:pt x="479319" y="113460"/>
                  </a:lnTo>
                  <a:lnTo>
                    <a:pt x="429059" y="126008"/>
                  </a:lnTo>
                  <a:lnTo>
                    <a:pt x="382795" y="143017"/>
                  </a:lnTo>
                  <a:lnTo>
                    <a:pt x="341018" y="164049"/>
                  </a:lnTo>
                  <a:lnTo>
                    <a:pt x="304221" y="188668"/>
                  </a:lnTo>
                  <a:lnTo>
                    <a:pt x="272896" y="216436"/>
                  </a:lnTo>
                  <a:lnTo>
                    <a:pt x="247535" y="246918"/>
                  </a:lnTo>
                  <a:lnTo>
                    <a:pt x="216676" y="314274"/>
                  </a:lnTo>
                  <a:lnTo>
                    <a:pt x="212162" y="350275"/>
                  </a:lnTo>
                  <a:lnTo>
                    <a:pt x="215582" y="387242"/>
                  </a:lnTo>
                  <a:lnTo>
                    <a:pt x="213548" y="390925"/>
                  </a:lnTo>
                  <a:lnTo>
                    <a:pt x="158671" y="399287"/>
                  </a:lnTo>
                  <a:lnTo>
                    <a:pt x="108854" y="415830"/>
                  </a:lnTo>
                  <a:lnTo>
                    <a:pt x="66013" y="439732"/>
                  </a:lnTo>
                  <a:lnTo>
                    <a:pt x="32065" y="470171"/>
                  </a:lnTo>
                  <a:lnTo>
                    <a:pt x="9874" y="504334"/>
                  </a:lnTo>
                  <a:lnTo>
                    <a:pt x="0" y="539860"/>
                  </a:lnTo>
                  <a:lnTo>
                    <a:pt x="1928" y="575424"/>
                  </a:lnTo>
                  <a:lnTo>
                    <a:pt x="15146" y="609699"/>
                  </a:lnTo>
                  <a:lnTo>
                    <a:pt x="39141" y="641360"/>
                  </a:lnTo>
                  <a:lnTo>
                    <a:pt x="73400" y="669080"/>
                  </a:lnTo>
                  <a:lnTo>
                    <a:pt x="117410" y="691532"/>
                  </a:lnTo>
                  <a:lnTo>
                    <a:pt x="86101" y="719602"/>
                  </a:lnTo>
                  <a:lnTo>
                    <a:pt x="64769" y="751208"/>
                  </a:lnTo>
                  <a:lnTo>
                    <a:pt x="54009" y="785170"/>
                  </a:lnTo>
                  <a:lnTo>
                    <a:pt x="54417" y="820312"/>
                  </a:lnTo>
                  <a:lnTo>
                    <a:pt x="67082" y="856506"/>
                  </a:lnTo>
                  <a:lnTo>
                    <a:pt x="90842" y="888763"/>
                  </a:lnTo>
                  <a:lnTo>
                    <a:pt x="124101" y="916243"/>
                  </a:lnTo>
                  <a:lnTo>
                    <a:pt x="165264" y="938101"/>
                  </a:lnTo>
                  <a:lnTo>
                    <a:pt x="212737" y="953498"/>
                  </a:lnTo>
                  <a:lnTo>
                    <a:pt x="264924" y="961590"/>
                  </a:lnTo>
                  <a:lnTo>
                    <a:pt x="320230" y="961536"/>
                  </a:lnTo>
                  <a:lnTo>
                    <a:pt x="323150" y="964963"/>
                  </a:lnTo>
                  <a:lnTo>
                    <a:pt x="354908" y="996327"/>
                  </a:lnTo>
                  <a:lnTo>
                    <a:pt x="389567" y="1022682"/>
                  </a:lnTo>
                  <a:lnTo>
                    <a:pt x="428102" y="1045589"/>
                  </a:lnTo>
                  <a:lnTo>
                    <a:pt x="469969" y="1064956"/>
                  </a:lnTo>
                  <a:lnTo>
                    <a:pt x="514621" y="1080690"/>
                  </a:lnTo>
                  <a:lnTo>
                    <a:pt x="561511" y="1092701"/>
                  </a:lnTo>
                  <a:lnTo>
                    <a:pt x="610096" y="1100896"/>
                  </a:lnTo>
                  <a:lnTo>
                    <a:pt x="659827" y="1105183"/>
                  </a:lnTo>
                  <a:lnTo>
                    <a:pt x="710160" y="1105470"/>
                  </a:lnTo>
                  <a:lnTo>
                    <a:pt x="760548" y="1101666"/>
                  </a:lnTo>
                  <a:lnTo>
                    <a:pt x="810447" y="1093678"/>
                  </a:lnTo>
                  <a:lnTo>
                    <a:pt x="859308" y="1081415"/>
                  </a:lnTo>
                  <a:lnTo>
                    <a:pt x="906588" y="1064784"/>
                  </a:lnTo>
                  <a:lnTo>
                    <a:pt x="937932" y="1092168"/>
                  </a:lnTo>
                  <a:lnTo>
                    <a:pt x="974274" y="1116211"/>
                  </a:lnTo>
                  <a:lnTo>
                    <a:pt x="1015036" y="1136620"/>
                  </a:lnTo>
                  <a:lnTo>
                    <a:pt x="1059639" y="1153103"/>
                  </a:lnTo>
                  <a:lnTo>
                    <a:pt x="1107503" y="1165368"/>
                  </a:lnTo>
                  <a:lnTo>
                    <a:pt x="1161104" y="1173504"/>
                  </a:lnTo>
                  <a:lnTo>
                    <a:pt x="1214543" y="1176193"/>
                  </a:lnTo>
                  <a:lnTo>
                    <a:pt x="1267102" y="1173695"/>
                  </a:lnTo>
                  <a:lnTo>
                    <a:pt x="1318065" y="1166270"/>
                  </a:lnTo>
                  <a:lnTo>
                    <a:pt x="1366716" y="1154177"/>
                  </a:lnTo>
                  <a:lnTo>
                    <a:pt x="1412336" y="1137675"/>
                  </a:lnTo>
                  <a:lnTo>
                    <a:pt x="1454211" y="1117024"/>
                  </a:lnTo>
                  <a:lnTo>
                    <a:pt x="1491622" y="1092483"/>
                  </a:lnTo>
                  <a:lnTo>
                    <a:pt x="1523853" y="1064310"/>
                  </a:lnTo>
                  <a:lnTo>
                    <a:pt x="1550188" y="1032767"/>
                  </a:lnTo>
                  <a:lnTo>
                    <a:pt x="1569909" y="998112"/>
                  </a:lnTo>
                  <a:lnTo>
                    <a:pt x="1608557" y="1011921"/>
                  </a:lnTo>
                  <a:lnTo>
                    <a:pt x="1649443" y="1022018"/>
                  </a:lnTo>
                  <a:lnTo>
                    <a:pt x="1691997" y="1028256"/>
                  </a:lnTo>
                  <a:lnTo>
                    <a:pt x="1735646" y="1030494"/>
                  </a:lnTo>
                  <a:lnTo>
                    <a:pt x="1792809" y="1027373"/>
                  </a:lnTo>
                  <a:lnTo>
                    <a:pt x="1846688" y="1017731"/>
                  </a:lnTo>
                  <a:lnTo>
                    <a:pt x="1896379" y="1002170"/>
                  </a:lnTo>
                  <a:lnTo>
                    <a:pt x="1940977" y="981290"/>
                  </a:lnTo>
                  <a:lnTo>
                    <a:pt x="1979579" y="955693"/>
                  </a:lnTo>
                  <a:lnTo>
                    <a:pt x="2011281" y="925980"/>
                  </a:lnTo>
                  <a:lnTo>
                    <a:pt x="2035177" y="892751"/>
                  </a:lnTo>
                  <a:lnTo>
                    <a:pt x="2050364" y="856608"/>
                  </a:lnTo>
                  <a:lnTo>
                    <a:pt x="2055938" y="818151"/>
                  </a:lnTo>
                  <a:lnTo>
                    <a:pt x="2102734" y="811558"/>
                  </a:lnTo>
                  <a:lnTo>
                    <a:pt x="2147696" y="801022"/>
                  </a:lnTo>
                  <a:lnTo>
                    <a:pt x="2190277" y="786701"/>
                  </a:lnTo>
                  <a:lnTo>
                    <a:pt x="2229929" y="768748"/>
                  </a:lnTo>
                  <a:lnTo>
                    <a:pt x="2274852" y="741341"/>
                  </a:lnTo>
                  <a:lnTo>
                    <a:pt x="2311687" y="710277"/>
                  </a:lnTo>
                  <a:lnTo>
                    <a:pt x="2340293" y="676279"/>
                  </a:lnTo>
                  <a:lnTo>
                    <a:pt x="2360532" y="640071"/>
                  </a:lnTo>
                  <a:lnTo>
                    <a:pt x="2372263" y="602378"/>
                  </a:lnTo>
                  <a:lnTo>
                    <a:pt x="2375344" y="563923"/>
                  </a:lnTo>
                  <a:lnTo>
                    <a:pt x="2369637" y="525429"/>
                  </a:lnTo>
                  <a:lnTo>
                    <a:pt x="2355001" y="487622"/>
                  </a:lnTo>
                  <a:lnTo>
                    <a:pt x="2331295" y="451224"/>
                  </a:lnTo>
                  <a:lnTo>
                    <a:pt x="2298380" y="416960"/>
                  </a:lnTo>
                  <a:lnTo>
                    <a:pt x="2302287" y="410551"/>
                  </a:lnTo>
                  <a:lnTo>
                    <a:pt x="2305826" y="404084"/>
                  </a:lnTo>
                  <a:lnTo>
                    <a:pt x="2309007" y="397546"/>
                  </a:lnTo>
                  <a:lnTo>
                    <a:pt x="2311844" y="390925"/>
                  </a:lnTo>
                  <a:lnTo>
                    <a:pt x="2321626" y="351398"/>
                  </a:lnTo>
                  <a:lnTo>
                    <a:pt x="2319613" y="312529"/>
                  </a:lnTo>
                  <a:lnTo>
                    <a:pt x="2306631" y="275297"/>
                  </a:lnTo>
                  <a:lnTo>
                    <a:pt x="2283506" y="240682"/>
                  </a:lnTo>
                  <a:lnTo>
                    <a:pt x="2251065" y="209663"/>
                  </a:lnTo>
                  <a:lnTo>
                    <a:pt x="2210134" y="183218"/>
                  </a:lnTo>
                  <a:lnTo>
                    <a:pt x="2161538" y="162328"/>
                  </a:lnTo>
                  <a:lnTo>
                    <a:pt x="2106104" y="147971"/>
                  </a:lnTo>
                  <a:lnTo>
                    <a:pt x="2094070" y="118022"/>
                  </a:lnTo>
                  <a:lnTo>
                    <a:pt x="2048525" y="64836"/>
                  </a:lnTo>
                  <a:lnTo>
                    <a:pt x="2016061" y="42815"/>
                  </a:lnTo>
                  <a:lnTo>
                    <a:pt x="1971545" y="22234"/>
                  </a:lnTo>
                  <a:lnTo>
                    <a:pt x="1923299" y="8442"/>
                  </a:lnTo>
                  <a:lnTo>
                    <a:pt x="1872832" y="1359"/>
                  </a:lnTo>
                  <a:lnTo>
                    <a:pt x="1821655" y="905"/>
                  </a:lnTo>
                  <a:lnTo>
                    <a:pt x="1771275" y="7000"/>
                  </a:lnTo>
                  <a:lnTo>
                    <a:pt x="1723201" y="19563"/>
                  </a:lnTo>
                  <a:lnTo>
                    <a:pt x="1678944" y="38513"/>
                  </a:lnTo>
                  <a:lnTo>
                    <a:pt x="1640012" y="63771"/>
                  </a:lnTo>
                  <a:lnTo>
                    <a:pt x="1622187" y="49718"/>
                  </a:lnTo>
                  <a:lnTo>
                    <a:pt x="1602183" y="37165"/>
                  </a:lnTo>
                  <a:lnTo>
                    <a:pt x="1580202" y="26231"/>
                  </a:lnTo>
                  <a:lnTo>
                    <a:pt x="1556448" y="17035"/>
                  </a:lnTo>
                  <a:lnTo>
                    <a:pt x="1504425" y="4304"/>
                  </a:lnTo>
                  <a:lnTo>
                    <a:pt x="1451208" y="0"/>
                  </a:lnTo>
                  <a:close/>
                </a:path>
              </a:pathLst>
            </a:custGeom>
            <a:solidFill>
              <a:srgbClr val="00CCFF"/>
            </a:solidFill>
          </p:spPr>
          <p:txBody>
            <a:bodyPr wrap="square" lIns="0" tIns="0" rIns="0" bIns="0" rtlCol="0"/>
            <a:lstStyle/>
            <a:p>
              <a:endParaRPr sz="1235"/>
            </a:p>
          </p:txBody>
        </p:sp>
        <p:sp>
          <p:nvSpPr>
            <p:cNvPr id="12" name="object 12"/>
            <p:cNvSpPr/>
            <p:nvPr/>
          </p:nvSpPr>
          <p:spPr>
            <a:xfrm>
              <a:off x="2164794" y="760606"/>
              <a:ext cx="2476500" cy="1278255"/>
            </a:xfrm>
            <a:custGeom>
              <a:avLst/>
              <a:gdLst/>
              <a:ahLst/>
              <a:cxnLst/>
              <a:rect l="l" t="t" r="r" b="b"/>
              <a:pathLst>
                <a:path w="2476500" h="1278255">
                  <a:moveTo>
                    <a:pt x="316739" y="387242"/>
                  </a:moveTo>
                  <a:lnTo>
                    <a:pt x="317832" y="314274"/>
                  </a:lnTo>
                  <a:lnTo>
                    <a:pt x="348692" y="246918"/>
                  </a:lnTo>
                  <a:lnTo>
                    <a:pt x="374052" y="216436"/>
                  </a:lnTo>
                  <a:lnTo>
                    <a:pt x="405378" y="188668"/>
                  </a:lnTo>
                  <a:lnTo>
                    <a:pt x="442175" y="164049"/>
                  </a:lnTo>
                  <a:lnTo>
                    <a:pt x="483952" y="143017"/>
                  </a:lnTo>
                  <a:lnTo>
                    <a:pt x="530216" y="126008"/>
                  </a:lnTo>
                  <a:lnTo>
                    <a:pt x="580475" y="113460"/>
                  </a:lnTo>
                  <a:lnTo>
                    <a:pt x="634238" y="105808"/>
                  </a:lnTo>
                  <a:lnTo>
                    <a:pt x="683675" y="103491"/>
                  </a:lnTo>
                  <a:lnTo>
                    <a:pt x="732801" y="105625"/>
                  </a:lnTo>
                  <a:lnTo>
                    <a:pt x="780971" y="112117"/>
                  </a:lnTo>
                  <a:lnTo>
                    <a:pt x="827537" y="122877"/>
                  </a:lnTo>
                  <a:lnTo>
                    <a:pt x="871855" y="137812"/>
                  </a:lnTo>
                  <a:lnTo>
                    <a:pt x="900704" y="107897"/>
                  </a:lnTo>
                  <a:lnTo>
                    <a:pt x="935959" y="82651"/>
                  </a:lnTo>
                  <a:lnTo>
                    <a:pt x="976499" y="62304"/>
                  </a:lnTo>
                  <a:lnTo>
                    <a:pt x="1021202" y="47083"/>
                  </a:lnTo>
                  <a:lnTo>
                    <a:pt x="1068950" y="37218"/>
                  </a:lnTo>
                  <a:lnTo>
                    <a:pt x="1118621" y="32938"/>
                  </a:lnTo>
                  <a:lnTo>
                    <a:pt x="1169094" y="34472"/>
                  </a:lnTo>
                  <a:lnTo>
                    <a:pt x="1219249" y="42049"/>
                  </a:lnTo>
                  <a:lnTo>
                    <a:pt x="1267966" y="55897"/>
                  </a:lnTo>
                  <a:lnTo>
                    <a:pt x="1303766" y="71105"/>
                  </a:lnTo>
                  <a:lnTo>
                    <a:pt x="1336039" y="89551"/>
                  </a:lnTo>
                  <a:lnTo>
                    <a:pt x="1366228" y="58290"/>
                  </a:lnTo>
                  <a:lnTo>
                    <a:pt x="1404888" y="33266"/>
                  </a:lnTo>
                  <a:lnTo>
                    <a:pt x="1450085" y="14918"/>
                  </a:lnTo>
                  <a:lnTo>
                    <a:pt x="1499889" y="3683"/>
                  </a:lnTo>
                  <a:lnTo>
                    <a:pt x="1552365" y="0"/>
                  </a:lnTo>
                  <a:lnTo>
                    <a:pt x="1605581" y="4304"/>
                  </a:lnTo>
                  <a:lnTo>
                    <a:pt x="1657605" y="17035"/>
                  </a:lnTo>
                  <a:lnTo>
                    <a:pt x="1703340" y="37165"/>
                  </a:lnTo>
                  <a:lnTo>
                    <a:pt x="1741168" y="63771"/>
                  </a:lnTo>
                  <a:lnTo>
                    <a:pt x="1780101" y="38513"/>
                  </a:lnTo>
                  <a:lnTo>
                    <a:pt x="1824358" y="19563"/>
                  </a:lnTo>
                  <a:lnTo>
                    <a:pt x="1872431" y="7000"/>
                  </a:lnTo>
                  <a:lnTo>
                    <a:pt x="1922811" y="905"/>
                  </a:lnTo>
                  <a:lnTo>
                    <a:pt x="1973989" y="1359"/>
                  </a:lnTo>
                  <a:lnTo>
                    <a:pt x="2024455" y="8442"/>
                  </a:lnTo>
                  <a:lnTo>
                    <a:pt x="2072701" y="22234"/>
                  </a:lnTo>
                  <a:lnTo>
                    <a:pt x="2117218" y="42815"/>
                  </a:lnTo>
                  <a:lnTo>
                    <a:pt x="2149681" y="64836"/>
                  </a:lnTo>
                  <a:lnTo>
                    <a:pt x="2195227" y="118022"/>
                  </a:lnTo>
                  <a:lnTo>
                    <a:pt x="2207261" y="147971"/>
                  </a:lnTo>
                  <a:lnTo>
                    <a:pt x="2262695" y="162328"/>
                  </a:lnTo>
                  <a:lnTo>
                    <a:pt x="2311291" y="183218"/>
                  </a:lnTo>
                  <a:lnTo>
                    <a:pt x="2352222" y="209663"/>
                  </a:lnTo>
                  <a:lnTo>
                    <a:pt x="2384663" y="240682"/>
                  </a:lnTo>
                  <a:lnTo>
                    <a:pt x="2407787" y="275297"/>
                  </a:lnTo>
                  <a:lnTo>
                    <a:pt x="2420769" y="312529"/>
                  </a:lnTo>
                  <a:lnTo>
                    <a:pt x="2422782" y="351398"/>
                  </a:lnTo>
                  <a:lnTo>
                    <a:pt x="2413001" y="390925"/>
                  </a:lnTo>
                  <a:lnTo>
                    <a:pt x="2410164" y="397546"/>
                  </a:lnTo>
                  <a:lnTo>
                    <a:pt x="2406982" y="404084"/>
                  </a:lnTo>
                  <a:lnTo>
                    <a:pt x="2403444" y="410551"/>
                  </a:lnTo>
                  <a:lnTo>
                    <a:pt x="2399536" y="416960"/>
                  </a:lnTo>
                  <a:lnTo>
                    <a:pt x="2432452" y="451224"/>
                  </a:lnTo>
                  <a:lnTo>
                    <a:pt x="2456157" y="487622"/>
                  </a:lnTo>
                  <a:lnTo>
                    <a:pt x="2470794" y="525429"/>
                  </a:lnTo>
                  <a:lnTo>
                    <a:pt x="2476501" y="563923"/>
                  </a:lnTo>
                  <a:lnTo>
                    <a:pt x="2473419" y="602378"/>
                  </a:lnTo>
                  <a:lnTo>
                    <a:pt x="2461689" y="640071"/>
                  </a:lnTo>
                  <a:lnTo>
                    <a:pt x="2441450" y="676279"/>
                  </a:lnTo>
                  <a:lnTo>
                    <a:pt x="2412843" y="710277"/>
                  </a:lnTo>
                  <a:lnTo>
                    <a:pt x="2376008" y="741341"/>
                  </a:lnTo>
                  <a:lnTo>
                    <a:pt x="2331086" y="768748"/>
                  </a:lnTo>
                  <a:lnTo>
                    <a:pt x="2291434" y="786701"/>
                  </a:lnTo>
                  <a:lnTo>
                    <a:pt x="2248853" y="801022"/>
                  </a:lnTo>
                  <a:lnTo>
                    <a:pt x="2203891" y="811558"/>
                  </a:lnTo>
                  <a:lnTo>
                    <a:pt x="2157095" y="818151"/>
                  </a:lnTo>
                  <a:lnTo>
                    <a:pt x="2151521" y="856608"/>
                  </a:lnTo>
                  <a:lnTo>
                    <a:pt x="2136334" y="892751"/>
                  </a:lnTo>
                  <a:lnTo>
                    <a:pt x="2112437" y="925980"/>
                  </a:lnTo>
                  <a:lnTo>
                    <a:pt x="2080736" y="955693"/>
                  </a:lnTo>
                  <a:lnTo>
                    <a:pt x="2042134" y="981290"/>
                  </a:lnTo>
                  <a:lnTo>
                    <a:pt x="1997536" y="1002170"/>
                  </a:lnTo>
                  <a:lnTo>
                    <a:pt x="1947845" y="1017731"/>
                  </a:lnTo>
                  <a:lnTo>
                    <a:pt x="1893966" y="1027373"/>
                  </a:lnTo>
                  <a:lnTo>
                    <a:pt x="1836803" y="1030494"/>
                  </a:lnTo>
                  <a:lnTo>
                    <a:pt x="1793153" y="1028256"/>
                  </a:lnTo>
                  <a:lnTo>
                    <a:pt x="1750600" y="1022018"/>
                  </a:lnTo>
                  <a:lnTo>
                    <a:pt x="1709713" y="1011921"/>
                  </a:lnTo>
                  <a:lnTo>
                    <a:pt x="1671065" y="998112"/>
                  </a:lnTo>
                  <a:lnTo>
                    <a:pt x="1651344" y="1032767"/>
                  </a:lnTo>
                  <a:lnTo>
                    <a:pt x="1625010" y="1064310"/>
                  </a:lnTo>
                  <a:lnTo>
                    <a:pt x="1592778" y="1092483"/>
                  </a:lnTo>
                  <a:lnTo>
                    <a:pt x="1555367" y="1117024"/>
                  </a:lnTo>
                  <a:lnTo>
                    <a:pt x="1513493" y="1137675"/>
                  </a:lnTo>
                  <a:lnTo>
                    <a:pt x="1467872" y="1154177"/>
                  </a:lnTo>
                  <a:lnTo>
                    <a:pt x="1419222" y="1166270"/>
                  </a:lnTo>
                  <a:lnTo>
                    <a:pt x="1368259" y="1173695"/>
                  </a:lnTo>
                  <a:lnTo>
                    <a:pt x="1315700" y="1176193"/>
                  </a:lnTo>
                  <a:lnTo>
                    <a:pt x="1262261" y="1173504"/>
                  </a:lnTo>
                  <a:lnTo>
                    <a:pt x="1208660" y="1165368"/>
                  </a:lnTo>
                  <a:lnTo>
                    <a:pt x="1160796" y="1153103"/>
                  </a:lnTo>
                  <a:lnTo>
                    <a:pt x="1116193" y="1136620"/>
                  </a:lnTo>
                  <a:lnTo>
                    <a:pt x="1075431" y="1116211"/>
                  </a:lnTo>
                  <a:lnTo>
                    <a:pt x="1039089" y="1092168"/>
                  </a:lnTo>
                  <a:lnTo>
                    <a:pt x="1007744" y="1064784"/>
                  </a:lnTo>
                  <a:lnTo>
                    <a:pt x="960465" y="1081415"/>
                  </a:lnTo>
                  <a:lnTo>
                    <a:pt x="911603" y="1093678"/>
                  </a:lnTo>
                  <a:lnTo>
                    <a:pt x="861705" y="1101666"/>
                  </a:lnTo>
                  <a:lnTo>
                    <a:pt x="811317" y="1105470"/>
                  </a:lnTo>
                  <a:lnTo>
                    <a:pt x="760984" y="1105183"/>
                  </a:lnTo>
                  <a:lnTo>
                    <a:pt x="711252" y="1100896"/>
                  </a:lnTo>
                  <a:lnTo>
                    <a:pt x="662668" y="1092701"/>
                  </a:lnTo>
                  <a:lnTo>
                    <a:pt x="615777" y="1080690"/>
                  </a:lnTo>
                  <a:lnTo>
                    <a:pt x="571126" y="1064956"/>
                  </a:lnTo>
                  <a:lnTo>
                    <a:pt x="529259" y="1045589"/>
                  </a:lnTo>
                  <a:lnTo>
                    <a:pt x="490724" y="1022682"/>
                  </a:lnTo>
                  <a:lnTo>
                    <a:pt x="456065" y="996327"/>
                  </a:lnTo>
                  <a:lnTo>
                    <a:pt x="425829" y="966616"/>
                  </a:lnTo>
                  <a:lnTo>
                    <a:pt x="421387" y="961536"/>
                  </a:lnTo>
                  <a:lnTo>
                    <a:pt x="366081" y="961590"/>
                  </a:lnTo>
                  <a:lnTo>
                    <a:pt x="313894" y="953498"/>
                  </a:lnTo>
                  <a:lnTo>
                    <a:pt x="266421" y="938101"/>
                  </a:lnTo>
                  <a:lnTo>
                    <a:pt x="225257" y="916243"/>
                  </a:lnTo>
                  <a:lnTo>
                    <a:pt x="191998" y="888763"/>
                  </a:lnTo>
                  <a:lnTo>
                    <a:pt x="168239" y="856506"/>
                  </a:lnTo>
                  <a:lnTo>
                    <a:pt x="155573" y="820312"/>
                  </a:lnTo>
                  <a:lnTo>
                    <a:pt x="155165" y="785170"/>
                  </a:lnTo>
                  <a:lnTo>
                    <a:pt x="165925" y="751208"/>
                  </a:lnTo>
                  <a:lnTo>
                    <a:pt x="187258" y="719602"/>
                  </a:lnTo>
                  <a:lnTo>
                    <a:pt x="218567" y="691532"/>
                  </a:lnTo>
                  <a:lnTo>
                    <a:pt x="174557" y="669080"/>
                  </a:lnTo>
                  <a:lnTo>
                    <a:pt x="140298" y="641360"/>
                  </a:lnTo>
                  <a:lnTo>
                    <a:pt x="116303" y="609699"/>
                  </a:lnTo>
                  <a:lnTo>
                    <a:pt x="103085" y="575424"/>
                  </a:lnTo>
                  <a:lnTo>
                    <a:pt x="101156" y="539860"/>
                  </a:lnTo>
                  <a:lnTo>
                    <a:pt x="111031" y="504334"/>
                  </a:lnTo>
                  <a:lnTo>
                    <a:pt x="133221" y="470171"/>
                  </a:lnTo>
                  <a:lnTo>
                    <a:pt x="167169" y="439732"/>
                  </a:lnTo>
                  <a:lnTo>
                    <a:pt x="210011" y="415830"/>
                  </a:lnTo>
                  <a:lnTo>
                    <a:pt x="259828" y="399287"/>
                  </a:lnTo>
                  <a:lnTo>
                    <a:pt x="314704" y="390925"/>
                  </a:lnTo>
                  <a:lnTo>
                    <a:pt x="316739" y="387242"/>
                  </a:lnTo>
                  <a:close/>
                </a:path>
                <a:path w="2476500" h="1278255">
                  <a:moveTo>
                    <a:pt x="65279" y="1245251"/>
                  </a:moveTo>
                  <a:lnTo>
                    <a:pt x="62715" y="1257980"/>
                  </a:lnTo>
                  <a:lnTo>
                    <a:pt x="55722" y="1268398"/>
                  </a:lnTo>
                  <a:lnTo>
                    <a:pt x="45347" y="1275435"/>
                  </a:lnTo>
                  <a:lnTo>
                    <a:pt x="32637" y="1278018"/>
                  </a:lnTo>
                  <a:lnTo>
                    <a:pt x="19930" y="1275435"/>
                  </a:lnTo>
                  <a:lnTo>
                    <a:pt x="9556" y="1268398"/>
                  </a:lnTo>
                  <a:lnTo>
                    <a:pt x="2563" y="1257980"/>
                  </a:lnTo>
                  <a:lnTo>
                    <a:pt x="0" y="1245251"/>
                  </a:lnTo>
                  <a:lnTo>
                    <a:pt x="2563" y="1232544"/>
                  </a:lnTo>
                  <a:lnTo>
                    <a:pt x="9556" y="1222170"/>
                  </a:lnTo>
                  <a:lnTo>
                    <a:pt x="19930" y="1215177"/>
                  </a:lnTo>
                  <a:lnTo>
                    <a:pt x="32637" y="1212613"/>
                  </a:lnTo>
                  <a:lnTo>
                    <a:pt x="45347" y="1215177"/>
                  </a:lnTo>
                  <a:lnTo>
                    <a:pt x="55722" y="1222170"/>
                  </a:lnTo>
                  <a:lnTo>
                    <a:pt x="62715" y="1232544"/>
                  </a:lnTo>
                  <a:lnTo>
                    <a:pt x="65279" y="1245251"/>
                  </a:lnTo>
                  <a:close/>
                </a:path>
                <a:path w="2476500" h="1278255">
                  <a:moveTo>
                    <a:pt x="226439" y="1177687"/>
                  </a:moveTo>
                  <a:lnTo>
                    <a:pt x="221292" y="1203103"/>
                  </a:lnTo>
                  <a:lnTo>
                    <a:pt x="207263" y="1223851"/>
                  </a:lnTo>
                  <a:lnTo>
                    <a:pt x="186471" y="1237837"/>
                  </a:lnTo>
                  <a:lnTo>
                    <a:pt x="161036" y="1242965"/>
                  </a:lnTo>
                  <a:lnTo>
                    <a:pt x="135619" y="1237837"/>
                  </a:lnTo>
                  <a:lnTo>
                    <a:pt x="114870" y="1223851"/>
                  </a:lnTo>
                  <a:lnTo>
                    <a:pt x="100884" y="1203103"/>
                  </a:lnTo>
                  <a:lnTo>
                    <a:pt x="95756" y="1177687"/>
                  </a:lnTo>
                  <a:lnTo>
                    <a:pt x="100884" y="1152273"/>
                  </a:lnTo>
                  <a:lnTo>
                    <a:pt x="114870" y="1131525"/>
                  </a:lnTo>
                  <a:lnTo>
                    <a:pt x="135619" y="1117539"/>
                  </a:lnTo>
                  <a:lnTo>
                    <a:pt x="161036" y="1112412"/>
                  </a:lnTo>
                  <a:lnTo>
                    <a:pt x="186471" y="1117539"/>
                  </a:lnTo>
                  <a:lnTo>
                    <a:pt x="207263" y="1131525"/>
                  </a:lnTo>
                  <a:lnTo>
                    <a:pt x="221292" y="1152273"/>
                  </a:lnTo>
                  <a:lnTo>
                    <a:pt x="226439" y="1177687"/>
                  </a:lnTo>
                  <a:close/>
                </a:path>
                <a:path w="2476500" h="1278255">
                  <a:moveTo>
                    <a:pt x="445262" y="1079644"/>
                  </a:moveTo>
                  <a:lnTo>
                    <a:pt x="437570" y="1117787"/>
                  </a:lnTo>
                  <a:lnTo>
                    <a:pt x="416591" y="1148953"/>
                  </a:lnTo>
                  <a:lnTo>
                    <a:pt x="385469" y="1169976"/>
                  </a:lnTo>
                  <a:lnTo>
                    <a:pt x="347346" y="1177687"/>
                  </a:lnTo>
                  <a:lnTo>
                    <a:pt x="309201" y="1169976"/>
                  </a:lnTo>
                  <a:lnTo>
                    <a:pt x="278033" y="1148953"/>
                  </a:lnTo>
                  <a:lnTo>
                    <a:pt x="257011" y="1117787"/>
                  </a:lnTo>
                  <a:lnTo>
                    <a:pt x="249299" y="1079644"/>
                  </a:lnTo>
                  <a:lnTo>
                    <a:pt x="257011" y="1041521"/>
                  </a:lnTo>
                  <a:lnTo>
                    <a:pt x="278033" y="1010398"/>
                  </a:lnTo>
                  <a:lnTo>
                    <a:pt x="309201" y="989419"/>
                  </a:lnTo>
                  <a:lnTo>
                    <a:pt x="347346" y="981727"/>
                  </a:lnTo>
                  <a:lnTo>
                    <a:pt x="385469" y="989419"/>
                  </a:lnTo>
                  <a:lnTo>
                    <a:pt x="416591" y="1010398"/>
                  </a:lnTo>
                  <a:lnTo>
                    <a:pt x="437570" y="1041521"/>
                  </a:lnTo>
                  <a:lnTo>
                    <a:pt x="445262" y="1079644"/>
                  </a:lnTo>
                  <a:close/>
                </a:path>
                <a:path w="2476500" h="1278255">
                  <a:moveTo>
                    <a:pt x="360299" y="708549"/>
                  </a:moveTo>
                  <a:lnTo>
                    <a:pt x="323942" y="708641"/>
                  </a:lnTo>
                  <a:lnTo>
                    <a:pt x="288227" y="704994"/>
                  </a:lnTo>
                  <a:lnTo>
                    <a:pt x="253751" y="697727"/>
                  </a:lnTo>
                  <a:lnTo>
                    <a:pt x="221108" y="686960"/>
                  </a:lnTo>
                </a:path>
                <a:path w="2476500" h="1278255">
                  <a:moveTo>
                    <a:pt x="483109" y="945912"/>
                  </a:moveTo>
                  <a:lnTo>
                    <a:pt x="468279" y="949558"/>
                  </a:lnTo>
                  <a:lnTo>
                    <a:pt x="453151" y="952502"/>
                  </a:lnTo>
                  <a:lnTo>
                    <a:pt x="437762" y="954754"/>
                  </a:lnTo>
                  <a:lnTo>
                    <a:pt x="422146" y="956326"/>
                  </a:lnTo>
                </a:path>
                <a:path w="2476500" h="1278255">
                  <a:moveTo>
                    <a:pt x="1007618" y="1059959"/>
                  </a:moveTo>
                  <a:lnTo>
                    <a:pt x="997043" y="1048630"/>
                  </a:lnTo>
                  <a:lnTo>
                    <a:pt x="987409" y="1036957"/>
                  </a:lnTo>
                  <a:lnTo>
                    <a:pt x="978704" y="1024974"/>
                  </a:lnTo>
                  <a:lnTo>
                    <a:pt x="970916" y="1012717"/>
                  </a:lnTo>
                </a:path>
                <a:path w="2476500" h="1278255">
                  <a:moveTo>
                    <a:pt x="1685927" y="941976"/>
                  </a:moveTo>
                  <a:lnTo>
                    <a:pt x="1683805" y="955110"/>
                  </a:lnTo>
                  <a:lnTo>
                    <a:pt x="1680671" y="968186"/>
                  </a:lnTo>
                  <a:lnTo>
                    <a:pt x="1676513" y="981142"/>
                  </a:lnTo>
                  <a:lnTo>
                    <a:pt x="1671321" y="993918"/>
                  </a:lnTo>
                </a:path>
              </a:pathLst>
            </a:custGeom>
            <a:ln w="12701">
              <a:solidFill>
                <a:srgbClr val="2D518E"/>
              </a:solidFill>
            </a:ln>
          </p:spPr>
          <p:txBody>
            <a:bodyPr wrap="square" lIns="0" tIns="0" rIns="0" bIns="0" rtlCol="0"/>
            <a:lstStyle/>
            <a:p>
              <a:endParaRPr sz="1235"/>
            </a:p>
          </p:txBody>
        </p:sp>
        <p:pic>
          <p:nvPicPr>
            <p:cNvPr id="13" name="object 13"/>
            <p:cNvPicPr/>
            <p:nvPr/>
          </p:nvPicPr>
          <p:blipFill>
            <a:blip r:embed="rId7" cstate="print"/>
            <a:stretch>
              <a:fillRect/>
            </a:stretch>
          </p:blipFill>
          <p:spPr>
            <a:xfrm>
              <a:off x="4135708" y="1375178"/>
              <a:ext cx="191260" cy="206881"/>
            </a:xfrm>
            <a:prstGeom prst="rect">
              <a:avLst/>
            </a:prstGeom>
          </p:spPr>
        </p:pic>
        <p:sp>
          <p:nvSpPr>
            <p:cNvPr id="14" name="object 14"/>
            <p:cNvSpPr/>
            <p:nvPr/>
          </p:nvSpPr>
          <p:spPr>
            <a:xfrm>
              <a:off x="2481534" y="820569"/>
              <a:ext cx="2082164" cy="427355"/>
            </a:xfrm>
            <a:custGeom>
              <a:avLst/>
              <a:gdLst/>
              <a:ahLst/>
              <a:cxnLst/>
              <a:rect l="l" t="t" r="r" b="b"/>
              <a:pathLst>
                <a:path w="2082164" h="427355">
                  <a:moveTo>
                    <a:pt x="2081782" y="354074"/>
                  </a:moveTo>
                  <a:lnTo>
                    <a:pt x="2066644" y="374518"/>
                  </a:lnTo>
                  <a:lnTo>
                    <a:pt x="2048208" y="393603"/>
                  </a:lnTo>
                  <a:lnTo>
                    <a:pt x="2026651" y="411116"/>
                  </a:lnTo>
                  <a:lnTo>
                    <a:pt x="2002153" y="426844"/>
                  </a:lnTo>
                </a:path>
                <a:path w="2082164" h="427355">
                  <a:moveTo>
                    <a:pt x="1890903" y="83944"/>
                  </a:moveTo>
                  <a:lnTo>
                    <a:pt x="1892878" y="92463"/>
                  </a:lnTo>
                  <a:lnTo>
                    <a:pt x="1894234" y="101042"/>
                  </a:lnTo>
                  <a:lnTo>
                    <a:pt x="1894973" y="109644"/>
                  </a:lnTo>
                  <a:lnTo>
                    <a:pt x="1895094" y="118234"/>
                  </a:lnTo>
                </a:path>
                <a:path w="2082164" h="427355">
                  <a:moveTo>
                    <a:pt x="1383030" y="43814"/>
                  </a:moveTo>
                  <a:lnTo>
                    <a:pt x="1391399" y="32128"/>
                  </a:lnTo>
                  <a:lnTo>
                    <a:pt x="1401031" y="20906"/>
                  </a:lnTo>
                  <a:lnTo>
                    <a:pt x="1411854" y="10185"/>
                  </a:lnTo>
                  <a:lnTo>
                    <a:pt x="1423795" y="0"/>
                  </a:lnTo>
                </a:path>
                <a:path w="2082164" h="427355">
                  <a:moveTo>
                    <a:pt x="1001901" y="64641"/>
                  </a:moveTo>
                  <a:lnTo>
                    <a:pt x="1005569" y="54908"/>
                  </a:lnTo>
                  <a:lnTo>
                    <a:pt x="1010094" y="45353"/>
                  </a:lnTo>
                  <a:lnTo>
                    <a:pt x="1015476" y="36014"/>
                  </a:lnTo>
                  <a:lnTo>
                    <a:pt x="1021716" y="26924"/>
                  </a:lnTo>
                </a:path>
                <a:path w="2082164" h="427355">
                  <a:moveTo>
                    <a:pt x="554734" y="77594"/>
                  </a:moveTo>
                  <a:lnTo>
                    <a:pt x="573801" y="85614"/>
                  </a:lnTo>
                  <a:lnTo>
                    <a:pt x="592104" y="94407"/>
                  </a:lnTo>
                  <a:lnTo>
                    <a:pt x="609599" y="103938"/>
                  </a:lnTo>
                  <a:lnTo>
                    <a:pt x="626238" y="114170"/>
                  </a:lnTo>
                </a:path>
                <a:path w="2082164" h="427355">
                  <a:moveTo>
                    <a:pt x="12444" y="365885"/>
                  </a:moveTo>
                  <a:lnTo>
                    <a:pt x="8465" y="356387"/>
                  </a:lnTo>
                  <a:lnTo>
                    <a:pt x="5080" y="346771"/>
                  </a:lnTo>
                  <a:lnTo>
                    <a:pt x="2266" y="337061"/>
                  </a:lnTo>
                  <a:lnTo>
                    <a:pt x="0" y="327278"/>
                  </a:lnTo>
                </a:path>
              </a:pathLst>
            </a:custGeom>
            <a:ln w="12701">
              <a:solidFill>
                <a:srgbClr val="2D518E"/>
              </a:solidFill>
            </a:ln>
          </p:spPr>
          <p:txBody>
            <a:bodyPr wrap="square" lIns="0" tIns="0" rIns="0" bIns="0" rtlCol="0"/>
            <a:lstStyle/>
            <a:p>
              <a:endParaRPr sz="1235"/>
            </a:p>
          </p:txBody>
        </p:sp>
        <p:pic>
          <p:nvPicPr>
            <p:cNvPr id="15" name="object 15"/>
            <p:cNvPicPr/>
            <p:nvPr/>
          </p:nvPicPr>
          <p:blipFill>
            <a:blip r:embed="rId8" cstate="print"/>
            <a:stretch>
              <a:fillRect/>
            </a:stretch>
          </p:blipFill>
          <p:spPr>
            <a:xfrm>
              <a:off x="2601040" y="985860"/>
              <a:ext cx="1538154" cy="663130"/>
            </a:xfrm>
            <a:prstGeom prst="rect">
              <a:avLst/>
            </a:prstGeom>
          </p:spPr>
        </p:pic>
        <p:pic>
          <p:nvPicPr>
            <p:cNvPr id="16" name="object 16"/>
            <p:cNvPicPr/>
            <p:nvPr/>
          </p:nvPicPr>
          <p:blipFill>
            <a:blip r:embed="rId9" cstate="print"/>
            <a:stretch>
              <a:fillRect/>
            </a:stretch>
          </p:blipFill>
          <p:spPr>
            <a:xfrm>
              <a:off x="1606262" y="3961810"/>
              <a:ext cx="1816678" cy="2095700"/>
            </a:xfrm>
            <a:prstGeom prst="rect">
              <a:avLst/>
            </a:prstGeom>
          </p:spPr>
        </p:pic>
        <p:pic>
          <p:nvPicPr>
            <p:cNvPr id="17" name="object 17"/>
            <p:cNvPicPr/>
            <p:nvPr/>
          </p:nvPicPr>
          <p:blipFill>
            <a:blip r:embed="rId10" cstate="print"/>
            <a:stretch>
              <a:fillRect/>
            </a:stretch>
          </p:blipFill>
          <p:spPr>
            <a:xfrm>
              <a:off x="822524" y="6350796"/>
              <a:ext cx="3479421" cy="681814"/>
            </a:xfrm>
            <a:prstGeom prst="rect">
              <a:avLst/>
            </a:prstGeom>
          </p:spPr>
        </p:pic>
        <p:pic>
          <p:nvPicPr>
            <p:cNvPr id="18" name="object 18"/>
            <p:cNvPicPr/>
            <p:nvPr/>
          </p:nvPicPr>
          <p:blipFill>
            <a:blip r:embed="rId11" cstate="print"/>
            <a:stretch>
              <a:fillRect/>
            </a:stretch>
          </p:blipFill>
          <p:spPr>
            <a:xfrm>
              <a:off x="2851480" y="1044111"/>
              <a:ext cx="1218808" cy="403175"/>
            </a:xfrm>
            <a:prstGeom prst="rect">
              <a:avLst/>
            </a:prstGeom>
          </p:spPr>
        </p:pic>
        <p:pic>
          <p:nvPicPr>
            <p:cNvPr id="19" name="object 19"/>
            <p:cNvPicPr/>
            <p:nvPr/>
          </p:nvPicPr>
          <p:blipFill>
            <a:blip r:embed="rId12" cstate="print"/>
            <a:stretch>
              <a:fillRect/>
            </a:stretch>
          </p:blipFill>
          <p:spPr>
            <a:xfrm>
              <a:off x="2454584" y="7420540"/>
              <a:ext cx="132523" cy="90784"/>
            </a:xfrm>
            <a:prstGeom prst="rect">
              <a:avLst/>
            </a:prstGeom>
          </p:spPr>
        </p:pic>
      </p:gr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53736" y="1406768"/>
            <a:ext cx="4036919" cy="5251117"/>
            <a:chOff x="227232" y="227228"/>
            <a:chExt cx="4575175" cy="7318375"/>
          </a:xfrm>
        </p:grpSpPr>
        <p:pic>
          <p:nvPicPr>
            <p:cNvPr id="3" name="object 3"/>
            <p:cNvPicPr/>
            <p:nvPr/>
          </p:nvPicPr>
          <p:blipFill>
            <a:blip r:embed="rId2" cstate="print"/>
            <a:stretch>
              <a:fillRect/>
            </a:stretch>
          </p:blipFill>
          <p:spPr>
            <a:xfrm>
              <a:off x="228603" y="228600"/>
              <a:ext cx="4571995" cy="7315195"/>
            </a:xfrm>
            <a:prstGeom prst="rect">
              <a:avLst/>
            </a:prstGeom>
          </p:spPr>
        </p:pic>
        <p:sp>
          <p:nvSpPr>
            <p:cNvPr id="4" name="object 4"/>
            <p:cNvSpPr/>
            <p:nvPr/>
          </p:nvSpPr>
          <p:spPr>
            <a:xfrm>
              <a:off x="228603" y="228600"/>
              <a:ext cx="4572000" cy="7315200"/>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sz="1235"/>
            </a:p>
          </p:txBody>
        </p:sp>
        <p:sp>
          <p:nvSpPr>
            <p:cNvPr id="5" name="object 5"/>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pic>
          <p:nvPicPr>
            <p:cNvPr id="6" name="object 6"/>
            <p:cNvPicPr/>
            <p:nvPr/>
          </p:nvPicPr>
          <p:blipFill>
            <a:blip r:embed="rId3" cstate="print"/>
            <a:stretch>
              <a:fillRect/>
            </a:stretch>
          </p:blipFill>
          <p:spPr>
            <a:xfrm>
              <a:off x="849883" y="2428852"/>
              <a:ext cx="1195732" cy="1333457"/>
            </a:xfrm>
            <a:prstGeom prst="rect">
              <a:avLst/>
            </a:prstGeom>
          </p:spPr>
        </p:pic>
        <p:pic>
          <p:nvPicPr>
            <p:cNvPr id="7" name="object 7"/>
            <p:cNvPicPr/>
            <p:nvPr/>
          </p:nvPicPr>
          <p:blipFill>
            <a:blip r:embed="rId4" cstate="print"/>
            <a:stretch>
              <a:fillRect/>
            </a:stretch>
          </p:blipFill>
          <p:spPr>
            <a:xfrm>
              <a:off x="3428517" y="2395878"/>
              <a:ext cx="1034290" cy="1404273"/>
            </a:xfrm>
            <a:prstGeom prst="rect">
              <a:avLst/>
            </a:prstGeom>
          </p:spPr>
        </p:pic>
        <p:pic>
          <p:nvPicPr>
            <p:cNvPr id="8" name="object 8"/>
            <p:cNvPicPr/>
            <p:nvPr/>
          </p:nvPicPr>
          <p:blipFill>
            <a:blip r:embed="rId5" cstate="print"/>
            <a:stretch>
              <a:fillRect/>
            </a:stretch>
          </p:blipFill>
          <p:spPr>
            <a:xfrm>
              <a:off x="849883" y="5393923"/>
              <a:ext cx="856458" cy="1340636"/>
            </a:xfrm>
            <a:prstGeom prst="rect">
              <a:avLst/>
            </a:prstGeom>
          </p:spPr>
        </p:pic>
        <p:pic>
          <p:nvPicPr>
            <p:cNvPr id="9" name="object 9"/>
            <p:cNvPicPr/>
            <p:nvPr/>
          </p:nvPicPr>
          <p:blipFill>
            <a:blip r:embed="rId6" cstate="print"/>
            <a:stretch>
              <a:fillRect/>
            </a:stretch>
          </p:blipFill>
          <p:spPr>
            <a:xfrm>
              <a:off x="3389908" y="5563623"/>
              <a:ext cx="1072897" cy="1202068"/>
            </a:xfrm>
            <a:prstGeom prst="rect">
              <a:avLst/>
            </a:prstGeom>
          </p:spPr>
        </p:pic>
        <p:sp>
          <p:nvSpPr>
            <p:cNvPr id="10" name="object 10"/>
            <p:cNvSpPr/>
            <p:nvPr/>
          </p:nvSpPr>
          <p:spPr>
            <a:xfrm>
              <a:off x="528441" y="1279245"/>
              <a:ext cx="1261745" cy="1154430"/>
            </a:xfrm>
            <a:custGeom>
              <a:avLst/>
              <a:gdLst/>
              <a:ahLst/>
              <a:cxnLst/>
              <a:rect l="l" t="t" r="r" b="b"/>
              <a:pathLst>
                <a:path w="1261745" h="1154430">
                  <a:moveTo>
                    <a:pt x="634236" y="0"/>
                  </a:moveTo>
                  <a:lnTo>
                    <a:pt x="584495" y="1399"/>
                  </a:lnTo>
                  <a:lnTo>
                    <a:pt x="534520" y="6058"/>
                  </a:lnTo>
                  <a:lnTo>
                    <a:pt x="484515" y="14059"/>
                  </a:lnTo>
                  <a:lnTo>
                    <a:pt x="434684" y="25487"/>
                  </a:lnTo>
                  <a:lnTo>
                    <a:pt x="383662" y="41005"/>
                  </a:lnTo>
                  <a:lnTo>
                    <a:pt x="335263" y="59667"/>
                  </a:lnTo>
                  <a:lnTo>
                    <a:pt x="289611" y="81280"/>
                  </a:lnTo>
                  <a:lnTo>
                    <a:pt x="246824" y="105648"/>
                  </a:lnTo>
                  <a:lnTo>
                    <a:pt x="207026" y="132581"/>
                  </a:lnTo>
                  <a:lnTo>
                    <a:pt x="170336" y="161882"/>
                  </a:lnTo>
                  <a:lnTo>
                    <a:pt x="136876" y="193360"/>
                  </a:lnTo>
                  <a:lnTo>
                    <a:pt x="106767" y="226820"/>
                  </a:lnTo>
                  <a:lnTo>
                    <a:pt x="80130" y="262069"/>
                  </a:lnTo>
                  <a:lnTo>
                    <a:pt x="57086" y="298913"/>
                  </a:lnTo>
                  <a:lnTo>
                    <a:pt x="37756" y="337158"/>
                  </a:lnTo>
                  <a:lnTo>
                    <a:pt x="22261" y="376612"/>
                  </a:lnTo>
                  <a:lnTo>
                    <a:pt x="10723" y="417080"/>
                  </a:lnTo>
                  <a:lnTo>
                    <a:pt x="3262" y="458369"/>
                  </a:lnTo>
                  <a:lnTo>
                    <a:pt x="0" y="500285"/>
                  </a:lnTo>
                  <a:lnTo>
                    <a:pt x="1056" y="542634"/>
                  </a:lnTo>
                  <a:lnTo>
                    <a:pt x="6554" y="585224"/>
                  </a:lnTo>
                  <a:lnTo>
                    <a:pt x="16613" y="627860"/>
                  </a:lnTo>
                  <a:lnTo>
                    <a:pt x="31355" y="670349"/>
                  </a:lnTo>
                  <a:lnTo>
                    <a:pt x="49450" y="709670"/>
                  </a:lnTo>
                  <a:lnTo>
                    <a:pt x="71059" y="747076"/>
                  </a:lnTo>
                  <a:lnTo>
                    <a:pt x="95977" y="782483"/>
                  </a:lnTo>
                  <a:lnTo>
                    <a:pt x="124000" y="815806"/>
                  </a:lnTo>
                  <a:lnTo>
                    <a:pt x="154923" y="846963"/>
                  </a:lnTo>
                  <a:lnTo>
                    <a:pt x="188541" y="875868"/>
                  </a:lnTo>
                  <a:lnTo>
                    <a:pt x="224648" y="902438"/>
                  </a:lnTo>
                  <a:lnTo>
                    <a:pt x="263041" y="926588"/>
                  </a:lnTo>
                  <a:lnTo>
                    <a:pt x="303514" y="948236"/>
                  </a:lnTo>
                  <a:lnTo>
                    <a:pt x="345862" y="967297"/>
                  </a:lnTo>
                  <a:lnTo>
                    <a:pt x="389881" y="983686"/>
                  </a:lnTo>
                  <a:lnTo>
                    <a:pt x="435365" y="997321"/>
                  </a:lnTo>
                  <a:lnTo>
                    <a:pt x="482110" y="1008117"/>
                  </a:lnTo>
                  <a:lnTo>
                    <a:pt x="529911" y="1015989"/>
                  </a:lnTo>
                  <a:lnTo>
                    <a:pt x="578563" y="1020855"/>
                  </a:lnTo>
                  <a:lnTo>
                    <a:pt x="627861" y="1022630"/>
                  </a:lnTo>
                  <a:lnTo>
                    <a:pt x="677600" y="1021230"/>
                  </a:lnTo>
                  <a:lnTo>
                    <a:pt x="727575" y="1016571"/>
                  </a:lnTo>
                  <a:lnTo>
                    <a:pt x="777582" y="1008570"/>
                  </a:lnTo>
                  <a:lnTo>
                    <a:pt x="827415" y="997142"/>
                  </a:lnTo>
                  <a:lnTo>
                    <a:pt x="1073487" y="1154351"/>
                  </a:lnTo>
                  <a:lnTo>
                    <a:pt x="1037741" y="902156"/>
                  </a:lnTo>
                  <a:lnTo>
                    <a:pt x="1080992" y="869722"/>
                  </a:lnTo>
                  <a:lnTo>
                    <a:pt x="1119870" y="834616"/>
                  </a:lnTo>
                  <a:lnTo>
                    <a:pt x="1154278" y="797117"/>
                  </a:lnTo>
                  <a:lnTo>
                    <a:pt x="1184117" y="757506"/>
                  </a:lnTo>
                  <a:lnTo>
                    <a:pt x="1209288" y="716064"/>
                  </a:lnTo>
                  <a:lnTo>
                    <a:pt x="1229694" y="673071"/>
                  </a:lnTo>
                  <a:lnTo>
                    <a:pt x="1245235" y="628809"/>
                  </a:lnTo>
                  <a:lnTo>
                    <a:pt x="1255814" y="583557"/>
                  </a:lnTo>
                  <a:lnTo>
                    <a:pt x="1261331" y="537596"/>
                  </a:lnTo>
                  <a:lnTo>
                    <a:pt x="1261687" y="491208"/>
                  </a:lnTo>
                  <a:lnTo>
                    <a:pt x="1256786" y="444672"/>
                  </a:lnTo>
                  <a:lnTo>
                    <a:pt x="1246527" y="398270"/>
                  </a:lnTo>
                  <a:lnTo>
                    <a:pt x="1230813" y="352281"/>
                  </a:lnTo>
                  <a:lnTo>
                    <a:pt x="1212719" y="312960"/>
                  </a:lnTo>
                  <a:lnTo>
                    <a:pt x="1191110" y="275554"/>
                  </a:lnTo>
                  <a:lnTo>
                    <a:pt x="1166189" y="240147"/>
                  </a:lnTo>
                  <a:lnTo>
                    <a:pt x="1138163" y="206823"/>
                  </a:lnTo>
                  <a:lnTo>
                    <a:pt x="1107235" y="175667"/>
                  </a:lnTo>
                  <a:lnTo>
                    <a:pt x="1073613" y="146762"/>
                  </a:lnTo>
                  <a:lnTo>
                    <a:pt x="1037499" y="120192"/>
                  </a:lnTo>
                  <a:lnTo>
                    <a:pt x="999100" y="96041"/>
                  </a:lnTo>
                  <a:lnTo>
                    <a:pt x="958620" y="74394"/>
                  </a:lnTo>
                  <a:lnTo>
                    <a:pt x="916265" y="55333"/>
                  </a:lnTo>
                  <a:lnTo>
                    <a:pt x="872240" y="38943"/>
                  </a:lnTo>
                  <a:lnTo>
                    <a:pt x="826750" y="25309"/>
                  </a:lnTo>
                  <a:lnTo>
                    <a:pt x="779999" y="14513"/>
                  </a:lnTo>
                  <a:lnTo>
                    <a:pt x="732193" y="6640"/>
                  </a:lnTo>
                  <a:lnTo>
                    <a:pt x="683537" y="1774"/>
                  </a:lnTo>
                  <a:lnTo>
                    <a:pt x="634236" y="0"/>
                  </a:lnTo>
                  <a:close/>
                </a:path>
              </a:pathLst>
            </a:custGeom>
            <a:solidFill>
              <a:srgbClr val="B2E5FF"/>
            </a:solidFill>
          </p:spPr>
          <p:txBody>
            <a:bodyPr wrap="square" lIns="0" tIns="0" rIns="0" bIns="0" rtlCol="0"/>
            <a:lstStyle/>
            <a:p>
              <a:endParaRPr sz="1235"/>
            </a:p>
          </p:txBody>
        </p:sp>
        <p:sp>
          <p:nvSpPr>
            <p:cNvPr id="11" name="object 11"/>
            <p:cNvSpPr/>
            <p:nvPr/>
          </p:nvSpPr>
          <p:spPr>
            <a:xfrm>
              <a:off x="528441" y="1279245"/>
              <a:ext cx="1261745" cy="1154430"/>
            </a:xfrm>
            <a:custGeom>
              <a:avLst/>
              <a:gdLst/>
              <a:ahLst/>
              <a:cxnLst/>
              <a:rect l="l" t="t" r="r" b="b"/>
              <a:pathLst>
                <a:path w="1261745" h="1154430">
                  <a:moveTo>
                    <a:pt x="1073487" y="1154351"/>
                  </a:moveTo>
                  <a:lnTo>
                    <a:pt x="827415" y="997142"/>
                  </a:lnTo>
                  <a:lnTo>
                    <a:pt x="777582" y="1008570"/>
                  </a:lnTo>
                  <a:lnTo>
                    <a:pt x="727575" y="1016571"/>
                  </a:lnTo>
                  <a:lnTo>
                    <a:pt x="677600" y="1021230"/>
                  </a:lnTo>
                  <a:lnTo>
                    <a:pt x="627861" y="1022630"/>
                  </a:lnTo>
                  <a:lnTo>
                    <a:pt x="578563" y="1020855"/>
                  </a:lnTo>
                  <a:lnTo>
                    <a:pt x="529911" y="1015989"/>
                  </a:lnTo>
                  <a:lnTo>
                    <a:pt x="482110" y="1008117"/>
                  </a:lnTo>
                  <a:lnTo>
                    <a:pt x="435365" y="997321"/>
                  </a:lnTo>
                  <a:lnTo>
                    <a:pt x="389881" y="983686"/>
                  </a:lnTo>
                  <a:lnTo>
                    <a:pt x="345862" y="967297"/>
                  </a:lnTo>
                  <a:lnTo>
                    <a:pt x="303514" y="948236"/>
                  </a:lnTo>
                  <a:lnTo>
                    <a:pt x="263041" y="926588"/>
                  </a:lnTo>
                  <a:lnTo>
                    <a:pt x="224648" y="902438"/>
                  </a:lnTo>
                  <a:lnTo>
                    <a:pt x="188541" y="875868"/>
                  </a:lnTo>
                  <a:lnTo>
                    <a:pt x="154923" y="846963"/>
                  </a:lnTo>
                  <a:lnTo>
                    <a:pt x="124000" y="815806"/>
                  </a:lnTo>
                  <a:lnTo>
                    <a:pt x="95977" y="782483"/>
                  </a:lnTo>
                  <a:lnTo>
                    <a:pt x="71059" y="747076"/>
                  </a:lnTo>
                  <a:lnTo>
                    <a:pt x="49450" y="709670"/>
                  </a:lnTo>
                  <a:lnTo>
                    <a:pt x="31355" y="670349"/>
                  </a:lnTo>
                  <a:lnTo>
                    <a:pt x="16613" y="627860"/>
                  </a:lnTo>
                  <a:lnTo>
                    <a:pt x="6554" y="585224"/>
                  </a:lnTo>
                  <a:lnTo>
                    <a:pt x="1056" y="542634"/>
                  </a:lnTo>
                  <a:lnTo>
                    <a:pt x="0" y="500285"/>
                  </a:lnTo>
                  <a:lnTo>
                    <a:pt x="3262" y="458369"/>
                  </a:lnTo>
                  <a:lnTo>
                    <a:pt x="10723" y="417080"/>
                  </a:lnTo>
                  <a:lnTo>
                    <a:pt x="22261" y="376612"/>
                  </a:lnTo>
                  <a:lnTo>
                    <a:pt x="37756" y="337158"/>
                  </a:lnTo>
                  <a:lnTo>
                    <a:pt x="57086" y="298913"/>
                  </a:lnTo>
                  <a:lnTo>
                    <a:pt x="80130" y="262069"/>
                  </a:lnTo>
                  <a:lnTo>
                    <a:pt x="106767" y="226820"/>
                  </a:lnTo>
                  <a:lnTo>
                    <a:pt x="136876" y="193360"/>
                  </a:lnTo>
                  <a:lnTo>
                    <a:pt x="170336" y="161882"/>
                  </a:lnTo>
                  <a:lnTo>
                    <a:pt x="207026" y="132581"/>
                  </a:lnTo>
                  <a:lnTo>
                    <a:pt x="246824" y="105648"/>
                  </a:lnTo>
                  <a:lnTo>
                    <a:pt x="289611" y="81280"/>
                  </a:lnTo>
                  <a:lnTo>
                    <a:pt x="335263" y="59667"/>
                  </a:lnTo>
                  <a:lnTo>
                    <a:pt x="383662" y="41005"/>
                  </a:lnTo>
                  <a:lnTo>
                    <a:pt x="434684" y="25487"/>
                  </a:lnTo>
                  <a:lnTo>
                    <a:pt x="484515" y="14059"/>
                  </a:lnTo>
                  <a:lnTo>
                    <a:pt x="534520" y="6058"/>
                  </a:lnTo>
                  <a:lnTo>
                    <a:pt x="584495" y="1399"/>
                  </a:lnTo>
                  <a:lnTo>
                    <a:pt x="634236" y="0"/>
                  </a:lnTo>
                  <a:lnTo>
                    <a:pt x="683537" y="1774"/>
                  </a:lnTo>
                  <a:lnTo>
                    <a:pt x="732193" y="6640"/>
                  </a:lnTo>
                  <a:lnTo>
                    <a:pt x="779999" y="14513"/>
                  </a:lnTo>
                  <a:lnTo>
                    <a:pt x="826750" y="25309"/>
                  </a:lnTo>
                  <a:lnTo>
                    <a:pt x="872240" y="38943"/>
                  </a:lnTo>
                  <a:lnTo>
                    <a:pt x="916265" y="55333"/>
                  </a:lnTo>
                  <a:lnTo>
                    <a:pt x="958620" y="74394"/>
                  </a:lnTo>
                  <a:lnTo>
                    <a:pt x="999100" y="96041"/>
                  </a:lnTo>
                  <a:lnTo>
                    <a:pt x="1037499" y="120192"/>
                  </a:lnTo>
                  <a:lnTo>
                    <a:pt x="1073613" y="146762"/>
                  </a:lnTo>
                  <a:lnTo>
                    <a:pt x="1107235" y="175667"/>
                  </a:lnTo>
                  <a:lnTo>
                    <a:pt x="1138163" y="206823"/>
                  </a:lnTo>
                  <a:lnTo>
                    <a:pt x="1166189" y="240147"/>
                  </a:lnTo>
                  <a:lnTo>
                    <a:pt x="1191110" y="275554"/>
                  </a:lnTo>
                  <a:lnTo>
                    <a:pt x="1212719" y="312960"/>
                  </a:lnTo>
                  <a:lnTo>
                    <a:pt x="1230813" y="352281"/>
                  </a:lnTo>
                  <a:lnTo>
                    <a:pt x="1246527" y="398270"/>
                  </a:lnTo>
                  <a:lnTo>
                    <a:pt x="1256786" y="444672"/>
                  </a:lnTo>
                  <a:lnTo>
                    <a:pt x="1261687" y="491208"/>
                  </a:lnTo>
                  <a:lnTo>
                    <a:pt x="1261331" y="537596"/>
                  </a:lnTo>
                  <a:lnTo>
                    <a:pt x="1255814" y="583557"/>
                  </a:lnTo>
                  <a:lnTo>
                    <a:pt x="1245235" y="628809"/>
                  </a:lnTo>
                  <a:lnTo>
                    <a:pt x="1229694" y="673071"/>
                  </a:lnTo>
                  <a:lnTo>
                    <a:pt x="1209288" y="716064"/>
                  </a:lnTo>
                  <a:lnTo>
                    <a:pt x="1184117" y="757506"/>
                  </a:lnTo>
                  <a:lnTo>
                    <a:pt x="1154278" y="797117"/>
                  </a:lnTo>
                  <a:lnTo>
                    <a:pt x="1119870" y="834616"/>
                  </a:lnTo>
                  <a:lnTo>
                    <a:pt x="1080992" y="869722"/>
                  </a:lnTo>
                  <a:lnTo>
                    <a:pt x="1037741" y="902156"/>
                  </a:lnTo>
                  <a:lnTo>
                    <a:pt x="1073487" y="1154351"/>
                  </a:lnTo>
                  <a:close/>
                </a:path>
              </a:pathLst>
            </a:custGeom>
            <a:ln w="6350">
              <a:solidFill>
                <a:srgbClr val="5B9BD6"/>
              </a:solidFill>
            </a:ln>
          </p:spPr>
          <p:txBody>
            <a:bodyPr wrap="square" lIns="0" tIns="0" rIns="0" bIns="0" rtlCol="0"/>
            <a:lstStyle/>
            <a:p>
              <a:endParaRPr sz="1235"/>
            </a:p>
          </p:txBody>
        </p:sp>
        <p:sp>
          <p:nvSpPr>
            <p:cNvPr id="12" name="object 12"/>
            <p:cNvSpPr/>
            <p:nvPr/>
          </p:nvSpPr>
          <p:spPr>
            <a:xfrm>
              <a:off x="2691726" y="5065840"/>
              <a:ext cx="1097915" cy="814069"/>
            </a:xfrm>
            <a:custGeom>
              <a:avLst/>
              <a:gdLst/>
              <a:ahLst/>
              <a:cxnLst/>
              <a:rect l="l" t="t" r="r" b="b"/>
              <a:pathLst>
                <a:path w="1097914" h="814070">
                  <a:moveTo>
                    <a:pt x="914356" y="615750"/>
                  </a:moveTo>
                  <a:lnTo>
                    <a:pt x="640116" y="615750"/>
                  </a:lnTo>
                  <a:lnTo>
                    <a:pt x="978268" y="813970"/>
                  </a:lnTo>
                  <a:lnTo>
                    <a:pt x="914356" y="615750"/>
                  </a:lnTo>
                  <a:close/>
                </a:path>
                <a:path w="1097914" h="814070">
                  <a:moveTo>
                    <a:pt x="1000314" y="0"/>
                  </a:moveTo>
                  <a:lnTo>
                    <a:pt x="96981" y="0"/>
                  </a:lnTo>
                  <a:lnTo>
                    <a:pt x="59234" y="8066"/>
                  </a:lnTo>
                  <a:lnTo>
                    <a:pt x="28407" y="30064"/>
                  </a:lnTo>
                  <a:lnTo>
                    <a:pt x="7622" y="62690"/>
                  </a:lnTo>
                  <a:lnTo>
                    <a:pt x="0" y="102642"/>
                  </a:lnTo>
                  <a:lnTo>
                    <a:pt x="0" y="513104"/>
                  </a:lnTo>
                  <a:lnTo>
                    <a:pt x="7622" y="553057"/>
                  </a:lnTo>
                  <a:lnTo>
                    <a:pt x="28407" y="585684"/>
                  </a:lnTo>
                  <a:lnTo>
                    <a:pt x="59234" y="607683"/>
                  </a:lnTo>
                  <a:lnTo>
                    <a:pt x="96981" y="615750"/>
                  </a:lnTo>
                  <a:lnTo>
                    <a:pt x="1000314" y="615750"/>
                  </a:lnTo>
                  <a:lnTo>
                    <a:pt x="1038061" y="607683"/>
                  </a:lnTo>
                  <a:lnTo>
                    <a:pt x="1068888" y="585684"/>
                  </a:lnTo>
                  <a:lnTo>
                    <a:pt x="1089673" y="553057"/>
                  </a:lnTo>
                  <a:lnTo>
                    <a:pt x="1097295" y="513104"/>
                  </a:lnTo>
                  <a:lnTo>
                    <a:pt x="1097295" y="102642"/>
                  </a:lnTo>
                  <a:lnTo>
                    <a:pt x="1089673" y="62690"/>
                  </a:lnTo>
                  <a:lnTo>
                    <a:pt x="1068888" y="30064"/>
                  </a:lnTo>
                  <a:lnTo>
                    <a:pt x="1038061" y="8066"/>
                  </a:lnTo>
                  <a:lnTo>
                    <a:pt x="1000314" y="0"/>
                  </a:lnTo>
                  <a:close/>
                </a:path>
              </a:pathLst>
            </a:custGeom>
            <a:solidFill>
              <a:srgbClr val="B2FF7F"/>
            </a:solidFill>
          </p:spPr>
          <p:txBody>
            <a:bodyPr wrap="square" lIns="0" tIns="0" rIns="0" bIns="0" rtlCol="0"/>
            <a:lstStyle/>
            <a:p>
              <a:endParaRPr sz="1235"/>
            </a:p>
          </p:txBody>
        </p:sp>
        <p:sp>
          <p:nvSpPr>
            <p:cNvPr id="13" name="object 13"/>
            <p:cNvSpPr/>
            <p:nvPr/>
          </p:nvSpPr>
          <p:spPr>
            <a:xfrm>
              <a:off x="2691726" y="5065840"/>
              <a:ext cx="1097915" cy="814069"/>
            </a:xfrm>
            <a:custGeom>
              <a:avLst/>
              <a:gdLst/>
              <a:ahLst/>
              <a:cxnLst/>
              <a:rect l="l" t="t" r="r" b="b"/>
              <a:pathLst>
                <a:path w="1097914" h="814070">
                  <a:moveTo>
                    <a:pt x="0" y="102642"/>
                  </a:moveTo>
                  <a:lnTo>
                    <a:pt x="7622" y="62690"/>
                  </a:lnTo>
                  <a:lnTo>
                    <a:pt x="28407" y="30064"/>
                  </a:lnTo>
                  <a:lnTo>
                    <a:pt x="59234" y="8066"/>
                  </a:lnTo>
                  <a:lnTo>
                    <a:pt x="96981" y="0"/>
                  </a:lnTo>
                  <a:lnTo>
                    <a:pt x="640116" y="0"/>
                  </a:lnTo>
                  <a:lnTo>
                    <a:pt x="914356" y="0"/>
                  </a:lnTo>
                  <a:lnTo>
                    <a:pt x="1000314" y="0"/>
                  </a:lnTo>
                  <a:lnTo>
                    <a:pt x="1038061" y="8066"/>
                  </a:lnTo>
                  <a:lnTo>
                    <a:pt x="1068888" y="30064"/>
                  </a:lnTo>
                  <a:lnTo>
                    <a:pt x="1089673" y="62690"/>
                  </a:lnTo>
                  <a:lnTo>
                    <a:pt x="1097295" y="102642"/>
                  </a:lnTo>
                  <a:lnTo>
                    <a:pt x="1097295" y="359196"/>
                  </a:lnTo>
                  <a:lnTo>
                    <a:pt x="1097295" y="513104"/>
                  </a:lnTo>
                  <a:lnTo>
                    <a:pt x="1089673" y="553057"/>
                  </a:lnTo>
                  <a:lnTo>
                    <a:pt x="1068888" y="585684"/>
                  </a:lnTo>
                  <a:lnTo>
                    <a:pt x="1038061" y="607683"/>
                  </a:lnTo>
                  <a:lnTo>
                    <a:pt x="1000314" y="615750"/>
                  </a:lnTo>
                  <a:lnTo>
                    <a:pt x="914356" y="615750"/>
                  </a:lnTo>
                  <a:lnTo>
                    <a:pt x="978268" y="813970"/>
                  </a:lnTo>
                  <a:lnTo>
                    <a:pt x="640116" y="615750"/>
                  </a:lnTo>
                  <a:lnTo>
                    <a:pt x="96981" y="615750"/>
                  </a:lnTo>
                  <a:lnTo>
                    <a:pt x="59234" y="607683"/>
                  </a:lnTo>
                  <a:lnTo>
                    <a:pt x="28407" y="585684"/>
                  </a:lnTo>
                  <a:lnTo>
                    <a:pt x="7622" y="553057"/>
                  </a:lnTo>
                  <a:lnTo>
                    <a:pt x="0" y="513104"/>
                  </a:lnTo>
                  <a:lnTo>
                    <a:pt x="0" y="359196"/>
                  </a:lnTo>
                  <a:lnTo>
                    <a:pt x="0" y="102642"/>
                  </a:lnTo>
                  <a:close/>
                </a:path>
              </a:pathLst>
            </a:custGeom>
            <a:ln w="6349">
              <a:solidFill>
                <a:srgbClr val="7FFF19"/>
              </a:solidFill>
            </a:ln>
          </p:spPr>
          <p:txBody>
            <a:bodyPr wrap="square" lIns="0" tIns="0" rIns="0" bIns="0" rtlCol="0"/>
            <a:lstStyle/>
            <a:p>
              <a:endParaRPr sz="1235"/>
            </a:p>
          </p:txBody>
        </p:sp>
        <p:sp>
          <p:nvSpPr>
            <p:cNvPr id="14" name="object 14"/>
            <p:cNvSpPr/>
            <p:nvPr/>
          </p:nvSpPr>
          <p:spPr>
            <a:xfrm>
              <a:off x="2464588" y="1643543"/>
              <a:ext cx="2087245" cy="1061720"/>
            </a:xfrm>
            <a:custGeom>
              <a:avLst/>
              <a:gdLst/>
              <a:ahLst/>
              <a:cxnLst/>
              <a:rect l="l" t="t" r="r" b="b"/>
              <a:pathLst>
                <a:path w="2087245" h="1061720">
                  <a:moveTo>
                    <a:pt x="2087135" y="0"/>
                  </a:moveTo>
                  <a:lnTo>
                    <a:pt x="0" y="0"/>
                  </a:lnTo>
                  <a:lnTo>
                    <a:pt x="0" y="656413"/>
                  </a:lnTo>
                  <a:lnTo>
                    <a:pt x="347839" y="656413"/>
                  </a:lnTo>
                  <a:lnTo>
                    <a:pt x="904888" y="1061686"/>
                  </a:lnTo>
                  <a:lnTo>
                    <a:pt x="869594" y="656413"/>
                  </a:lnTo>
                  <a:lnTo>
                    <a:pt x="2087135" y="656413"/>
                  </a:lnTo>
                  <a:lnTo>
                    <a:pt x="2087135" y="0"/>
                  </a:lnTo>
                  <a:close/>
                </a:path>
              </a:pathLst>
            </a:custGeom>
            <a:solidFill>
              <a:srgbClr val="FFD666"/>
            </a:solidFill>
          </p:spPr>
          <p:txBody>
            <a:bodyPr wrap="square" lIns="0" tIns="0" rIns="0" bIns="0" rtlCol="0"/>
            <a:lstStyle/>
            <a:p>
              <a:endParaRPr sz="1235"/>
            </a:p>
          </p:txBody>
        </p:sp>
        <p:sp>
          <p:nvSpPr>
            <p:cNvPr id="15" name="object 15"/>
            <p:cNvSpPr/>
            <p:nvPr/>
          </p:nvSpPr>
          <p:spPr>
            <a:xfrm>
              <a:off x="2464588" y="1643543"/>
              <a:ext cx="2087245" cy="1061720"/>
            </a:xfrm>
            <a:custGeom>
              <a:avLst/>
              <a:gdLst/>
              <a:ahLst/>
              <a:cxnLst/>
              <a:rect l="l" t="t" r="r" b="b"/>
              <a:pathLst>
                <a:path w="2087245" h="1061720">
                  <a:moveTo>
                    <a:pt x="0" y="0"/>
                  </a:moveTo>
                  <a:lnTo>
                    <a:pt x="347839" y="0"/>
                  </a:lnTo>
                  <a:lnTo>
                    <a:pt x="869594" y="0"/>
                  </a:lnTo>
                  <a:lnTo>
                    <a:pt x="2087135" y="0"/>
                  </a:lnTo>
                  <a:lnTo>
                    <a:pt x="2087135" y="382885"/>
                  </a:lnTo>
                  <a:lnTo>
                    <a:pt x="2087135" y="547048"/>
                  </a:lnTo>
                  <a:lnTo>
                    <a:pt x="2087135" y="656413"/>
                  </a:lnTo>
                  <a:lnTo>
                    <a:pt x="869594" y="656413"/>
                  </a:lnTo>
                  <a:lnTo>
                    <a:pt x="904888" y="1061686"/>
                  </a:lnTo>
                  <a:lnTo>
                    <a:pt x="347839" y="656413"/>
                  </a:lnTo>
                  <a:lnTo>
                    <a:pt x="0" y="656413"/>
                  </a:lnTo>
                  <a:lnTo>
                    <a:pt x="0" y="547048"/>
                  </a:lnTo>
                  <a:lnTo>
                    <a:pt x="0" y="382885"/>
                  </a:lnTo>
                  <a:lnTo>
                    <a:pt x="0" y="0"/>
                  </a:lnTo>
                  <a:close/>
                </a:path>
              </a:pathLst>
            </a:custGeom>
            <a:ln w="6350">
              <a:solidFill>
                <a:srgbClr val="FFB219"/>
              </a:solidFill>
            </a:ln>
          </p:spPr>
          <p:txBody>
            <a:bodyPr wrap="square" lIns="0" tIns="0" rIns="0" bIns="0" rtlCol="0"/>
            <a:lstStyle/>
            <a:p>
              <a:endParaRPr sz="1235"/>
            </a:p>
          </p:txBody>
        </p:sp>
        <p:pic>
          <p:nvPicPr>
            <p:cNvPr id="16" name="object 16"/>
            <p:cNvPicPr/>
            <p:nvPr/>
          </p:nvPicPr>
          <p:blipFill>
            <a:blip r:embed="rId7" cstate="print"/>
            <a:stretch>
              <a:fillRect/>
            </a:stretch>
          </p:blipFill>
          <p:spPr>
            <a:xfrm>
              <a:off x="1088780" y="4175313"/>
              <a:ext cx="2517918" cy="1491072"/>
            </a:xfrm>
            <a:prstGeom prst="rect">
              <a:avLst/>
            </a:prstGeom>
          </p:spPr>
        </p:pic>
        <p:pic>
          <p:nvPicPr>
            <p:cNvPr id="17" name="object 17"/>
            <p:cNvPicPr/>
            <p:nvPr/>
          </p:nvPicPr>
          <p:blipFill>
            <a:blip r:embed="rId8" cstate="print"/>
            <a:stretch>
              <a:fillRect/>
            </a:stretch>
          </p:blipFill>
          <p:spPr>
            <a:xfrm>
              <a:off x="1264377" y="632635"/>
              <a:ext cx="2500448" cy="268015"/>
            </a:xfrm>
            <a:prstGeom prst="rect">
              <a:avLst/>
            </a:prstGeom>
          </p:spPr>
        </p:pic>
        <p:pic>
          <p:nvPicPr>
            <p:cNvPr id="18" name="object 18"/>
            <p:cNvPicPr/>
            <p:nvPr/>
          </p:nvPicPr>
          <p:blipFill>
            <a:blip r:embed="rId9" cstate="print"/>
            <a:stretch>
              <a:fillRect/>
            </a:stretch>
          </p:blipFill>
          <p:spPr>
            <a:xfrm>
              <a:off x="627209" y="1620273"/>
              <a:ext cx="1104559" cy="288428"/>
            </a:xfrm>
            <a:prstGeom prst="rect">
              <a:avLst/>
            </a:prstGeom>
          </p:spPr>
        </p:pic>
        <p:pic>
          <p:nvPicPr>
            <p:cNvPr id="19" name="object 19"/>
            <p:cNvPicPr/>
            <p:nvPr/>
          </p:nvPicPr>
          <p:blipFill>
            <a:blip r:embed="rId10" cstate="print"/>
            <a:stretch>
              <a:fillRect/>
            </a:stretch>
          </p:blipFill>
          <p:spPr>
            <a:xfrm>
              <a:off x="2822872" y="1809395"/>
              <a:ext cx="1416135" cy="289580"/>
            </a:xfrm>
            <a:prstGeom prst="rect">
              <a:avLst/>
            </a:prstGeom>
          </p:spPr>
        </p:pic>
        <p:pic>
          <p:nvPicPr>
            <p:cNvPr id="20" name="object 20"/>
            <p:cNvPicPr/>
            <p:nvPr/>
          </p:nvPicPr>
          <p:blipFill>
            <a:blip r:embed="rId11" cstate="print"/>
            <a:stretch>
              <a:fillRect/>
            </a:stretch>
          </p:blipFill>
          <p:spPr>
            <a:xfrm>
              <a:off x="2454584" y="7410866"/>
              <a:ext cx="137962" cy="100458"/>
            </a:xfrm>
            <a:prstGeom prst="rect">
              <a:avLst/>
            </a:prstGeom>
          </p:spPr>
        </p:pic>
      </p:gr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53736" y="1364566"/>
            <a:ext cx="4036919" cy="5293320"/>
            <a:chOff x="227232" y="227228"/>
            <a:chExt cx="4575175" cy="7318375"/>
          </a:xfrm>
        </p:grpSpPr>
        <p:sp>
          <p:nvSpPr>
            <p:cNvPr id="3" name="object 3"/>
            <p:cNvSpPr/>
            <p:nvPr/>
          </p:nvSpPr>
          <p:spPr>
            <a:xfrm>
              <a:off x="228603" y="228600"/>
              <a:ext cx="4572000" cy="7315200"/>
            </a:xfrm>
            <a:custGeom>
              <a:avLst/>
              <a:gdLst/>
              <a:ahLst/>
              <a:cxnLst/>
              <a:rect l="l" t="t" r="r" b="b"/>
              <a:pathLst>
                <a:path w="4572000" h="7315200">
                  <a:moveTo>
                    <a:pt x="4571996" y="0"/>
                  </a:moveTo>
                  <a:lnTo>
                    <a:pt x="0" y="0"/>
                  </a:lnTo>
                  <a:lnTo>
                    <a:pt x="0" y="7315196"/>
                  </a:lnTo>
                  <a:lnTo>
                    <a:pt x="4571996" y="7315196"/>
                  </a:lnTo>
                  <a:lnTo>
                    <a:pt x="4571996" y="0"/>
                  </a:lnTo>
                  <a:close/>
                </a:path>
              </a:pathLst>
            </a:custGeom>
            <a:solidFill>
              <a:srgbClr val="F7E5E5"/>
            </a:solidFill>
          </p:spPr>
          <p:txBody>
            <a:bodyPr wrap="square" lIns="0" tIns="0" rIns="0" bIns="0" rtlCol="0"/>
            <a:lstStyle/>
            <a:p>
              <a:endParaRPr sz="1235"/>
            </a:p>
          </p:txBody>
        </p:sp>
        <p:sp>
          <p:nvSpPr>
            <p:cNvPr id="4" name="object 4"/>
            <p:cNvSpPr/>
            <p:nvPr/>
          </p:nvSpPr>
          <p:spPr>
            <a:xfrm>
              <a:off x="228603" y="228600"/>
              <a:ext cx="4572000" cy="7315200"/>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sz="1235"/>
            </a:p>
          </p:txBody>
        </p:sp>
        <p:sp>
          <p:nvSpPr>
            <p:cNvPr id="5" name="object 5"/>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pic>
          <p:nvPicPr>
            <p:cNvPr id="6" name="object 6"/>
            <p:cNvPicPr/>
            <p:nvPr/>
          </p:nvPicPr>
          <p:blipFill>
            <a:blip r:embed="rId2" cstate="print"/>
            <a:stretch>
              <a:fillRect/>
            </a:stretch>
          </p:blipFill>
          <p:spPr>
            <a:xfrm>
              <a:off x="535938" y="672904"/>
              <a:ext cx="3957325" cy="6426583"/>
            </a:xfrm>
            <a:prstGeom prst="rect">
              <a:avLst/>
            </a:prstGeom>
          </p:spPr>
        </p:pic>
        <p:pic>
          <p:nvPicPr>
            <p:cNvPr id="7" name="object 7"/>
            <p:cNvPicPr/>
            <p:nvPr/>
          </p:nvPicPr>
          <p:blipFill>
            <a:blip r:embed="rId3" cstate="print"/>
            <a:stretch>
              <a:fillRect/>
            </a:stretch>
          </p:blipFill>
          <p:spPr>
            <a:xfrm>
              <a:off x="2891297" y="1602921"/>
              <a:ext cx="1210078" cy="335415"/>
            </a:xfrm>
            <a:prstGeom prst="rect">
              <a:avLst/>
            </a:prstGeom>
          </p:spPr>
        </p:pic>
        <p:pic>
          <p:nvPicPr>
            <p:cNvPr id="8" name="object 8"/>
            <p:cNvPicPr/>
            <p:nvPr/>
          </p:nvPicPr>
          <p:blipFill>
            <a:blip r:embed="rId4" cstate="print"/>
            <a:stretch>
              <a:fillRect/>
            </a:stretch>
          </p:blipFill>
          <p:spPr>
            <a:xfrm>
              <a:off x="693842" y="2010783"/>
              <a:ext cx="3664083" cy="4238334"/>
            </a:xfrm>
            <a:prstGeom prst="rect">
              <a:avLst/>
            </a:prstGeom>
          </p:spPr>
        </p:pic>
        <p:pic>
          <p:nvPicPr>
            <p:cNvPr id="9" name="object 9"/>
            <p:cNvPicPr/>
            <p:nvPr/>
          </p:nvPicPr>
          <p:blipFill>
            <a:blip r:embed="rId5" cstate="print"/>
            <a:stretch>
              <a:fillRect/>
            </a:stretch>
          </p:blipFill>
          <p:spPr>
            <a:xfrm>
              <a:off x="932244" y="4450172"/>
              <a:ext cx="746913" cy="307529"/>
            </a:xfrm>
            <a:prstGeom prst="rect">
              <a:avLst/>
            </a:prstGeom>
          </p:spPr>
        </p:pic>
        <p:pic>
          <p:nvPicPr>
            <p:cNvPr id="10" name="object 10"/>
            <p:cNvPicPr/>
            <p:nvPr/>
          </p:nvPicPr>
          <p:blipFill>
            <a:blip r:embed="rId6" cstate="print"/>
            <a:stretch>
              <a:fillRect/>
            </a:stretch>
          </p:blipFill>
          <p:spPr>
            <a:xfrm>
              <a:off x="3264984" y="4727832"/>
              <a:ext cx="894358" cy="352494"/>
            </a:xfrm>
            <a:prstGeom prst="rect">
              <a:avLst/>
            </a:prstGeom>
          </p:spPr>
        </p:pic>
        <p:pic>
          <p:nvPicPr>
            <p:cNvPr id="11" name="object 11"/>
            <p:cNvPicPr/>
            <p:nvPr/>
          </p:nvPicPr>
          <p:blipFill>
            <a:blip r:embed="rId7" cstate="print"/>
            <a:stretch>
              <a:fillRect/>
            </a:stretch>
          </p:blipFill>
          <p:spPr>
            <a:xfrm>
              <a:off x="2660817" y="5288554"/>
              <a:ext cx="1643065" cy="1481479"/>
            </a:xfrm>
            <a:prstGeom prst="rect">
              <a:avLst/>
            </a:prstGeom>
          </p:spPr>
        </p:pic>
        <p:pic>
          <p:nvPicPr>
            <p:cNvPr id="12" name="object 12"/>
            <p:cNvPicPr/>
            <p:nvPr/>
          </p:nvPicPr>
          <p:blipFill>
            <a:blip r:embed="rId8" cstate="print"/>
            <a:stretch>
              <a:fillRect/>
            </a:stretch>
          </p:blipFill>
          <p:spPr>
            <a:xfrm>
              <a:off x="2454584" y="7420179"/>
              <a:ext cx="134197" cy="91526"/>
            </a:xfrm>
            <a:prstGeom prst="rect">
              <a:avLst/>
            </a:prstGeom>
          </p:spPr>
        </p:pic>
      </p:gr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धन्यवाद लोगो | ज्वलंत पाठ से मुक्त लोगो डिजाइन उपकरण">
            <a:extLst>
              <a:ext uri="{FF2B5EF4-FFF2-40B4-BE49-F238E27FC236}">
                <a16:creationId xmlns:a16="http://schemas.microsoft.com/office/drawing/2014/main" id="{D940FFA3-53FD-492A-9C35-9E28BF10E2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023" b="10456"/>
          <a:stretch/>
        </p:blipFill>
        <p:spPr bwMode="auto">
          <a:xfrm>
            <a:off x="2729133" y="2083636"/>
            <a:ext cx="3404382" cy="244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0394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48972" y="547746"/>
            <a:ext cx="6077243" cy="6108843"/>
            <a:chOff x="227605" y="-947224"/>
            <a:chExt cx="4572998" cy="8491024"/>
          </a:xfrm>
        </p:grpSpPr>
        <p:sp>
          <p:nvSpPr>
            <p:cNvPr id="3" name="object 3"/>
            <p:cNvSpPr/>
            <p:nvPr/>
          </p:nvSpPr>
          <p:spPr>
            <a:xfrm>
              <a:off x="228603" y="228600"/>
              <a:ext cx="4572000" cy="7315200"/>
            </a:xfrm>
            <a:custGeom>
              <a:avLst/>
              <a:gdLst/>
              <a:ahLst/>
              <a:cxnLst/>
              <a:rect l="l" t="t" r="r" b="b"/>
              <a:pathLst>
                <a:path w="4572000" h="7315200">
                  <a:moveTo>
                    <a:pt x="4571996" y="0"/>
                  </a:moveTo>
                  <a:lnTo>
                    <a:pt x="0" y="0"/>
                  </a:lnTo>
                  <a:lnTo>
                    <a:pt x="0" y="7315196"/>
                  </a:lnTo>
                  <a:lnTo>
                    <a:pt x="4571996" y="7315196"/>
                  </a:lnTo>
                  <a:lnTo>
                    <a:pt x="4571996" y="0"/>
                  </a:lnTo>
                  <a:close/>
                </a:path>
              </a:pathLst>
            </a:custGeom>
            <a:solidFill>
              <a:srgbClr val="CCCCFF"/>
            </a:solidFill>
          </p:spPr>
          <p:txBody>
            <a:bodyPr wrap="square" lIns="0" tIns="0" rIns="0" bIns="0" rtlCol="0"/>
            <a:lstStyle/>
            <a:p>
              <a:endParaRPr sz="1235"/>
            </a:p>
          </p:txBody>
        </p:sp>
        <p:sp>
          <p:nvSpPr>
            <p:cNvPr id="4" name="object 4"/>
            <p:cNvSpPr/>
            <p:nvPr/>
          </p:nvSpPr>
          <p:spPr>
            <a:xfrm>
              <a:off x="228603" y="228600"/>
              <a:ext cx="4572000" cy="7315200"/>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sz="1235"/>
            </a:p>
          </p:txBody>
        </p:sp>
        <p:sp>
          <p:nvSpPr>
            <p:cNvPr id="5" name="object 5"/>
            <p:cNvSpPr/>
            <p:nvPr/>
          </p:nvSpPr>
          <p:spPr>
            <a:xfrm>
              <a:off x="227605" y="-947224"/>
              <a:ext cx="1886585" cy="573406"/>
            </a:xfrm>
            <a:custGeom>
              <a:avLst/>
              <a:gdLst/>
              <a:ahLst/>
              <a:cxnLst/>
              <a:rect l="l" t="t" r="r" b="b"/>
              <a:pathLst>
                <a:path w="1886585" h="573405">
                  <a:moveTo>
                    <a:pt x="1122735" y="0"/>
                  </a:moveTo>
                  <a:lnTo>
                    <a:pt x="1077822" y="2880"/>
                  </a:lnTo>
                  <a:lnTo>
                    <a:pt x="1032909" y="9262"/>
                  </a:lnTo>
                  <a:lnTo>
                    <a:pt x="987996" y="19615"/>
                  </a:lnTo>
                  <a:lnTo>
                    <a:pt x="898175" y="49193"/>
                  </a:lnTo>
                  <a:lnTo>
                    <a:pt x="853269" y="59546"/>
                  </a:lnTo>
                  <a:lnTo>
                    <a:pt x="808361" y="65928"/>
                  </a:lnTo>
                  <a:lnTo>
                    <a:pt x="763453" y="68808"/>
                  </a:lnTo>
                  <a:lnTo>
                    <a:pt x="718544" y="68652"/>
                  </a:lnTo>
                  <a:lnTo>
                    <a:pt x="673635" y="65928"/>
                  </a:lnTo>
                  <a:lnTo>
                    <a:pt x="628726" y="61102"/>
                  </a:lnTo>
                  <a:lnTo>
                    <a:pt x="583816" y="54641"/>
                  </a:lnTo>
                  <a:lnTo>
                    <a:pt x="538906" y="47013"/>
                  </a:lnTo>
                  <a:lnTo>
                    <a:pt x="404175" y="21794"/>
                  </a:lnTo>
                  <a:lnTo>
                    <a:pt x="359265" y="14166"/>
                  </a:lnTo>
                  <a:lnTo>
                    <a:pt x="314355" y="7705"/>
                  </a:lnTo>
                  <a:lnTo>
                    <a:pt x="269445" y="2879"/>
                  </a:lnTo>
                  <a:lnTo>
                    <a:pt x="224536" y="155"/>
                  </a:lnTo>
                  <a:lnTo>
                    <a:pt x="179628" y="0"/>
                  </a:lnTo>
                  <a:lnTo>
                    <a:pt x="134719" y="2880"/>
                  </a:lnTo>
                  <a:lnTo>
                    <a:pt x="89812" y="9262"/>
                  </a:lnTo>
                  <a:lnTo>
                    <a:pt x="44905" y="19615"/>
                  </a:lnTo>
                  <a:lnTo>
                    <a:pt x="0" y="34404"/>
                  </a:lnTo>
                  <a:lnTo>
                    <a:pt x="0" y="538849"/>
                  </a:lnTo>
                  <a:lnTo>
                    <a:pt x="44905" y="524060"/>
                  </a:lnTo>
                  <a:lnTo>
                    <a:pt x="89812" y="513708"/>
                  </a:lnTo>
                  <a:lnTo>
                    <a:pt x="134719" y="507325"/>
                  </a:lnTo>
                  <a:lnTo>
                    <a:pt x="179628" y="504445"/>
                  </a:lnTo>
                  <a:lnTo>
                    <a:pt x="224536" y="504601"/>
                  </a:lnTo>
                  <a:lnTo>
                    <a:pt x="269445" y="507325"/>
                  </a:lnTo>
                  <a:lnTo>
                    <a:pt x="314355" y="512151"/>
                  </a:lnTo>
                  <a:lnTo>
                    <a:pt x="359265" y="518611"/>
                  </a:lnTo>
                  <a:lnTo>
                    <a:pt x="404175" y="526239"/>
                  </a:lnTo>
                  <a:lnTo>
                    <a:pt x="538906" y="551458"/>
                  </a:lnTo>
                  <a:lnTo>
                    <a:pt x="583816" y="559086"/>
                  </a:lnTo>
                  <a:lnTo>
                    <a:pt x="628726" y="565546"/>
                  </a:lnTo>
                  <a:lnTo>
                    <a:pt x="673635" y="570372"/>
                  </a:lnTo>
                  <a:lnTo>
                    <a:pt x="718544" y="573097"/>
                  </a:lnTo>
                  <a:lnTo>
                    <a:pt x="763453" y="573253"/>
                  </a:lnTo>
                  <a:lnTo>
                    <a:pt x="808361" y="570373"/>
                  </a:lnTo>
                  <a:lnTo>
                    <a:pt x="853269" y="563990"/>
                  </a:lnTo>
                  <a:lnTo>
                    <a:pt x="898175" y="553638"/>
                  </a:lnTo>
                  <a:lnTo>
                    <a:pt x="987996" y="524060"/>
                  </a:lnTo>
                  <a:lnTo>
                    <a:pt x="1032909" y="513708"/>
                  </a:lnTo>
                  <a:lnTo>
                    <a:pt x="1077822" y="507325"/>
                  </a:lnTo>
                  <a:lnTo>
                    <a:pt x="1122735" y="504445"/>
                  </a:lnTo>
                  <a:lnTo>
                    <a:pt x="1167646" y="504601"/>
                  </a:lnTo>
                  <a:lnTo>
                    <a:pt x="1212557" y="507325"/>
                  </a:lnTo>
                  <a:lnTo>
                    <a:pt x="1257468" y="512151"/>
                  </a:lnTo>
                  <a:lnTo>
                    <a:pt x="1302379" y="518611"/>
                  </a:lnTo>
                  <a:lnTo>
                    <a:pt x="1347289" y="526239"/>
                  </a:lnTo>
                  <a:lnTo>
                    <a:pt x="1482020" y="551458"/>
                  </a:lnTo>
                  <a:lnTo>
                    <a:pt x="1526930" y="559086"/>
                  </a:lnTo>
                  <a:lnTo>
                    <a:pt x="1571841" y="565546"/>
                  </a:lnTo>
                  <a:lnTo>
                    <a:pt x="1616752" y="570372"/>
                  </a:lnTo>
                  <a:lnTo>
                    <a:pt x="1661663" y="573097"/>
                  </a:lnTo>
                  <a:lnTo>
                    <a:pt x="1706575" y="573253"/>
                  </a:lnTo>
                  <a:lnTo>
                    <a:pt x="1751488" y="570373"/>
                  </a:lnTo>
                  <a:lnTo>
                    <a:pt x="1796401" y="563990"/>
                  </a:lnTo>
                  <a:lnTo>
                    <a:pt x="1841315" y="553638"/>
                  </a:lnTo>
                  <a:lnTo>
                    <a:pt x="1886230" y="538849"/>
                  </a:lnTo>
                  <a:lnTo>
                    <a:pt x="1886230" y="34404"/>
                  </a:lnTo>
                  <a:lnTo>
                    <a:pt x="1841315" y="49193"/>
                  </a:lnTo>
                  <a:lnTo>
                    <a:pt x="1796401" y="59546"/>
                  </a:lnTo>
                  <a:lnTo>
                    <a:pt x="1751488" y="65928"/>
                  </a:lnTo>
                  <a:lnTo>
                    <a:pt x="1706575" y="68808"/>
                  </a:lnTo>
                  <a:lnTo>
                    <a:pt x="1661663" y="68652"/>
                  </a:lnTo>
                  <a:lnTo>
                    <a:pt x="1616752" y="65928"/>
                  </a:lnTo>
                  <a:lnTo>
                    <a:pt x="1571841" y="61102"/>
                  </a:lnTo>
                  <a:lnTo>
                    <a:pt x="1526930" y="54641"/>
                  </a:lnTo>
                  <a:lnTo>
                    <a:pt x="1482020" y="47013"/>
                  </a:lnTo>
                  <a:lnTo>
                    <a:pt x="1347289" y="21794"/>
                  </a:lnTo>
                  <a:lnTo>
                    <a:pt x="1302379" y="14166"/>
                  </a:lnTo>
                  <a:lnTo>
                    <a:pt x="1257468" y="7705"/>
                  </a:lnTo>
                  <a:lnTo>
                    <a:pt x="1212557" y="2879"/>
                  </a:lnTo>
                  <a:lnTo>
                    <a:pt x="1167646" y="155"/>
                  </a:lnTo>
                  <a:lnTo>
                    <a:pt x="1122735" y="0"/>
                  </a:lnTo>
                  <a:close/>
                </a:path>
              </a:pathLst>
            </a:custGeom>
            <a:solidFill>
              <a:srgbClr val="E5E5FF"/>
            </a:solidFill>
          </p:spPr>
          <p:txBody>
            <a:bodyPr wrap="square" lIns="0" tIns="0" rIns="0" bIns="0" rtlCol="0"/>
            <a:lstStyle/>
            <a:p>
              <a:endParaRPr sz="1235"/>
            </a:p>
          </p:txBody>
        </p:sp>
        <p:sp>
          <p:nvSpPr>
            <p:cNvPr id="6" name="object 6"/>
            <p:cNvSpPr/>
            <p:nvPr/>
          </p:nvSpPr>
          <p:spPr>
            <a:xfrm>
              <a:off x="1571482" y="617289"/>
              <a:ext cx="1886585" cy="573405"/>
            </a:xfrm>
            <a:custGeom>
              <a:avLst/>
              <a:gdLst/>
              <a:ahLst/>
              <a:cxnLst/>
              <a:rect l="l" t="t" r="r" b="b"/>
              <a:pathLst>
                <a:path w="1886585" h="573405">
                  <a:moveTo>
                    <a:pt x="0" y="34404"/>
                  </a:moveTo>
                  <a:lnTo>
                    <a:pt x="44905" y="19615"/>
                  </a:lnTo>
                  <a:lnTo>
                    <a:pt x="89812" y="9262"/>
                  </a:lnTo>
                  <a:lnTo>
                    <a:pt x="134719" y="2880"/>
                  </a:lnTo>
                  <a:lnTo>
                    <a:pt x="179628" y="0"/>
                  </a:lnTo>
                  <a:lnTo>
                    <a:pt x="224536" y="155"/>
                  </a:lnTo>
                  <a:lnTo>
                    <a:pt x="269445" y="2879"/>
                  </a:lnTo>
                  <a:lnTo>
                    <a:pt x="314355" y="7705"/>
                  </a:lnTo>
                  <a:lnTo>
                    <a:pt x="359265" y="14166"/>
                  </a:lnTo>
                  <a:lnTo>
                    <a:pt x="404175" y="21794"/>
                  </a:lnTo>
                  <a:lnTo>
                    <a:pt x="449085" y="30123"/>
                  </a:lnTo>
                  <a:lnTo>
                    <a:pt x="493995" y="38685"/>
                  </a:lnTo>
                  <a:lnTo>
                    <a:pt x="538906" y="47013"/>
                  </a:lnTo>
                  <a:lnTo>
                    <a:pt x="583816" y="54641"/>
                  </a:lnTo>
                  <a:lnTo>
                    <a:pt x="628726" y="61102"/>
                  </a:lnTo>
                  <a:lnTo>
                    <a:pt x="673635" y="65928"/>
                  </a:lnTo>
                  <a:lnTo>
                    <a:pt x="718544" y="68652"/>
                  </a:lnTo>
                  <a:lnTo>
                    <a:pt x="763453" y="68808"/>
                  </a:lnTo>
                  <a:lnTo>
                    <a:pt x="808361" y="65928"/>
                  </a:lnTo>
                  <a:lnTo>
                    <a:pt x="853269" y="59546"/>
                  </a:lnTo>
                  <a:lnTo>
                    <a:pt x="898175" y="49193"/>
                  </a:lnTo>
                  <a:lnTo>
                    <a:pt x="943081" y="34404"/>
                  </a:lnTo>
                  <a:lnTo>
                    <a:pt x="987996" y="19615"/>
                  </a:lnTo>
                  <a:lnTo>
                    <a:pt x="1032909" y="9262"/>
                  </a:lnTo>
                  <a:lnTo>
                    <a:pt x="1077822" y="2880"/>
                  </a:lnTo>
                  <a:lnTo>
                    <a:pt x="1122735" y="0"/>
                  </a:lnTo>
                  <a:lnTo>
                    <a:pt x="1167646" y="155"/>
                  </a:lnTo>
                  <a:lnTo>
                    <a:pt x="1212557" y="2879"/>
                  </a:lnTo>
                  <a:lnTo>
                    <a:pt x="1257468" y="7705"/>
                  </a:lnTo>
                  <a:lnTo>
                    <a:pt x="1302379" y="14166"/>
                  </a:lnTo>
                  <a:lnTo>
                    <a:pt x="1347289" y="21794"/>
                  </a:lnTo>
                  <a:lnTo>
                    <a:pt x="1392199" y="30123"/>
                  </a:lnTo>
                  <a:lnTo>
                    <a:pt x="1437109" y="38685"/>
                  </a:lnTo>
                  <a:lnTo>
                    <a:pt x="1482020" y="47013"/>
                  </a:lnTo>
                  <a:lnTo>
                    <a:pt x="1526930" y="54641"/>
                  </a:lnTo>
                  <a:lnTo>
                    <a:pt x="1571841" y="61102"/>
                  </a:lnTo>
                  <a:lnTo>
                    <a:pt x="1616752" y="65928"/>
                  </a:lnTo>
                  <a:lnTo>
                    <a:pt x="1661663" y="68652"/>
                  </a:lnTo>
                  <a:lnTo>
                    <a:pt x="1706575" y="68808"/>
                  </a:lnTo>
                  <a:lnTo>
                    <a:pt x="1751488" y="65928"/>
                  </a:lnTo>
                  <a:lnTo>
                    <a:pt x="1796401" y="59546"/>
                  </a:lnTo>
                  <a:lnTo>
                    <a:pt x="1841315" y="49193"/>
                  </a:lnTo>
                  <a:lnTo>
                    <a:pt x="1886230" y="34404"/>
                  </a:lnTo>
                  <a:lnTo>
                    <a:pt x="1886230" y="538849"/>
                  </a:lnTo>
                  <a:lnTo>
                    <a:pt x="1841315" y="553638"/>
                  </a:lnTo>
                  <a:lnTo>
                    <a:pt x="1796401" y="563990"/>
                  </a:lnTo>
                  <a:lnTo>
                    <a:pt x="1751488" y="570373"/>
                  </a:lnTo>
                  <a:lnTo>
                    <a:pt x="1706575" y="573253"/>
                  </a:lnTo>
                  <a:lnTo>
                    <a:pt x="1661663" y="573097"/>
                  </a:lnTo>
                  <a:lnTo>
                    <a:pt x="1616752" y="570372"/>
                  </a:lnTo>
                  <a:lnTo>
                    <a:pt x="1571841" y="565546"/>
                  </a:lnTo>
                  <a:lnTo>
                    <a:pt x="1526930" y="559086"/>
                  </a:lnTo>
                  <a:lnTo>
                    <a:pt x="1482020" y="551458"/>
                  </a:lnTo>
                  <a:lnTo>
                    <a:pt x="1437109" y="543129"/>
                  </a:lnTo>
                  <a:lnTo>
                    <a:pt x="1392199" y="534567"/>
                  </a:lnTo>
                  <a:lnTo>
                    <a:pt x="1347289" y="526239"/>
                  </a:lnTo>
                  <a:lnTo>
                    <a:pt x="1302379" y="518611"/>
                  </a:lnTo>
                  <a:lnTo>
                    <a:pt x="1257468" y="512151"/>
                  </a:lnTo>
                  <a:lnTo>
                    <a:pt x="1212557" y="507325"/>
                  </a:lnTo>
                  <a:lnTo>
                    <a:pt x="1167646" y="504601"/>
                  </a:lnTo>
                  <a:lnTo>
                    <a:pt x="1122735" y="504445"/>
                  </a:lnTo>
                  <a:lnTo>
                    <a:pt x="1077822" y="507325"/>
                  </a:lnTo>
                  <a:lnTo>
                    <a:pt x="1032909" y="513708"/>
                  </a:lnTo>
                  <a:lnTo>
                    <a:pt x="987996" y="524060"/>
                  </a:lnTo>
                  <a:lnTo>
                    <a:pt x="943081" y="538849"/>
                  </a:lnTo>
                  <a:lnTo>
                    <a:pt x="898175" y="553638"/>
                  </a:lnTo>
                  <a:lnTo>
                    <a:pt x="853269" y="563990"/>
                  </a:lnTo>
                  <a:lnTo>
                    <a:pt x="808361" y="570373"/>
                  </a:lnTo>
                  <a:lnTo>
                    <a:pt x="763453" y="573253"/>
                  </a:lnTo>
                  <a:lnTo>
                    <a:pt x="718544" y="573097"/>
                  </a:lnTo>
                  <a:lnTo>
                    <a:pt x="673635" y="570372"/>
                  </a:lnTo>
                  <a:lnTo>
                    <a:pt x="628726" y="565546"/>
                  </a:lnTo>
                  <a:lnTo>
                    <a:pt x="583816" y="559086"/>
                  </a:lnTo>
                  <a:lnTo>
                    <a:pt x="538906" y="551458"/>
                  </a:lnTo>
                  <a:lnTo>
                    <a:pt x="493995" y="543129"/>
                  </a:lnTo>
                  <a:lnTo>
                    <a:pt x="449085" y="534567"/>
                  </a:lnTo>
                  <a:lnTo>
                    <a:pt x="404175" y="526239"/>
                  </a:lnTo>
                  <a:lnTo>
                    <a:pt x="359265" y="518611"/>
                  </a:lnTo>
                  <a:lnTo>
                    <a:pt x="314355" y="512151"/>
                  </a:lnTo>
                  <a:lnTo>
                    <a:pt x="269445" y="507325"/>
                  </a:lnTo>
                  <a:lnTo>
                    <a:pt x="224536" y="504601"/>
                  </a:lnTo>
                  <a:lnTo>
                    <a:pt x="179628" y="504445"/>
                  </a:lnTo>
                  <a:lnTo>
                    <a:pt x="134719" y="507325"/>
                  </a:lnTo>
                  <a:lnTo>
                    <a:pt x="89812" y="513708"/>
                  </a:lnTo>
                  <a:lnTo>
                    <a:pt x="44905" y="524060"/>
                  </a:lnTo>
                  <a:lnTo>
                    <a:pt x="0" y="538849"/>
                  </a:lnTo>
                  <a:lnTo>
                    <a:pt x="0" y="34404"/>
                  </a:lnTo>
                  <a:close/>
                </a:path>
              </a:pathLst>
            </a:custGeom>
            <a:ln w="12701">
              <a:solidFill>
                <a:srgbClr val="33B2FF"/>
              </a:solidFill>
            </a:ln>
          </p:spPr>
          <p:txBody>
            <a:bodyPr wrap="square" lIns="0" tIns="0" rIns="0" bIns="0" rtlCol="0"/>
            <a:lstStyle/>
            <a:p>
              <a:endParaRPr sz="1235"/>
            </a:p>
          </p:txBody>
        </p:sp>
        <p:sp>
          <p:nvSpPr>
            <p:cNvPr id="7" name="object 7"/>
            <p:cNvSpPr/>
            <p:nvPr/>
          </p:nvSpPr>
          <p:spPr>
            <a:xfrm>
              <a:off x="335192" y="2185981"/>
              <a:ext cx="470534" cy="405765"/>
            </a:xfrm>
            <a:custGeom>
              <a:avLst/>
              <a:gdLst/>
              <a:ahLst/>
              <a:cxnLst/>
              <a:rect l="l" t="t" r="r" b="b"/>
              <a:pathLst>
                <a:path w="470534" h="405764">
                  <a:moveTo>
                    <a:pt x="387986" y="0"/>
                  </a:moveTo>
                  <a:lnTo>
                    <a:pt x="235206" y="117600"/>
                  </a:lnTo>
                  <a:lnTo>
                    <a:pt x="82425" y="0"/>
                  </a:lnTo>
                  <a:lnTo>
                    <a:pt x="0" y="107186"/>
                  </a:lnTo>
                  <a:lnTo>
                    <a:pt x="124333" y="202820"/>
                  </a:lnTo>
                  <a:lnTo>
                    <a:pt x="0" y="298576"/>
                  </a:lnTo>
                  <a:lnTo>
                    <a:pt x="82425" y="405766"/>
                  </a:lnTo>
                  <a:lnTo>
                    <a:pt x="235206" y="288161"/>
                  </a:lnTo>
                  <a:lnTo>
                    <a:pt x="387986" y="405766"/>
                  </a:lnTo>
                  <a:lnTo>
                    <a:pt x="470408" y="298576"/>
                  </a:lnTo>
                  <a:lnTo>
                    <a:pt x="346074" y="202820"/>
                  </a:lnTo>
                  <a:lnTo>
                    <a:pt x="470408" y="107186"/>
                  </a:lnTo>
                  <a:lnTo>
                    <a:pt x="387986" y="0"/>
                  </a:lnTo>
                  <a:close/>
                </a:path>
              </a:pathLst>
            </a:custGeom>
            <a:solidFill>
              <a:srgbClr val="FF0000"/>
            </a:solidFill>
          </p:spPr>
          <p:txBody>
            <a:bodyPr wrap="square" lIns="0" tIns="0" rIns="0" bIns="0" rtlCol="0"/>
            <a:lstStyle/>
            <a:p>
              <a:endParaRPr sz="1235"/>
            </a:p>
          </p:txBody>
        </p:sp>
        <p:sp>
          <p:nvSpPr>
            <p:cNvPr id="8" name="object 8"/>
            <p:cNvSpPr/>
            <p:nvPr/>
          </p:nvSpPr>
          <p:spPr>
            <a:xfrm>
              <a:off x="335192" y="2185981"/>
              <a:ext cx="470534" cy="405765"/>
            </a:xfrm>
            <a:custGeom>
              <a:avLst/>
              <a:gdLst/>
              <a:ahLst/>
              <a:cxnLst/>
              <a:rect l="l" t="t" r="r" b="b"/>
              <a:pathLst>
                <a:path w="470534" h="405764">
                  <a:moveTo>
                    <a:pt x="0" y="107186"/>
                  </a:moveTo>
                  <a:lnTo>
                    <a:pt x="82425" y="0"/>
                  </a:lnTo>
                  <a:lnTo>
                    <a:pt x="235206" y="117600"/>
                  </a:lnTo>
                  <a:lnTo>
                    <a:pt x="387986" y="0"/>
                  </a:lnTo>
                  <a:lnTo>
                    <a:pt x="470408" y="107186"/>
                  </a:lnTo>
                  <a:lnTo>
                    <a:pt x="346074" y="202820"/>
                  </a:lnTo>
                  <a:lnTo>
                    <a:pt x="470408" y="298576"/>
                  </a:lnTo>
                  <a:lnTo>
                    <a:pt x="387986" y="405766"/>
                  </a:lnTo>
                  <a:lnTo>
                    <a:pt x="235206" y="288161"/>
                  </a:lnTo>
                  <a:lnTo>
                    <a:pt x="82425" y="405766"/>
                  </a:lnTo>
                  <a:lnTo>
                    <a:pt x="0" y="298576"/>
                  </a:lnTo>
                  <a:lnTo>
                    <a:pt x="124333" y="202820"/>
                  </a:lnTo>
                  <a:lnTo>
                    <a:pt x="0" y="107186"/>
                  </a:lnTo>
                  <a:close/>
                </a:path>
              </a:pathLst>
            </a:custGeom>
            <a:ln w="12701">
              <a:solidFill>
                <a:srgbClr val="FF0000"/>
              </a:solidFill>
            </a:ln>
          </p:spPr>
          <p:txBody>
            <a:bodyPr wrap="square" lIns="0" tIns="0" rIns="0" bIns="0" rtlCol="0"/>
            <a:lstStyle/>
            <a:p>
              <a:endParaRPr sz="1235"/>
            </a:p>
          </p:txBody>
        </p:sp>
        <p:pic>
          <p:nvPicPr>
            <p:cNvPr id="9" name="object 9"/>
            <p:cNvPicPr/>
            <p:nvPr/>
          </p:nvPicPr>
          <p:blipFill>
            <a:blip r:embed="rId2" cstate="print"/>
            <a:stretch>
              <a:fillRect/>
            </a:stretch>
          </p:blipFill>
          <p:spPr>
            <a:xfrm>
              <a:off x="791399" y="2912319"/>
              <a:ext cx="3445473" cy="181254"/>
            </a:xfrm>
            <a:prstGeom prst="rect">
              <a:avLst/>
            </a:prstGeom>
          </p:spPr>
        </p:pic>
        <p:pic>
          <p:nvPicPr>
            <p:cNvPr id="10" name="object 10"/>
            <p:cNvPicPr/>
            <p:nvPr/>
          </p:nvPicPr>
          <p:blipFill>
            <a:blip r:embed="rId3" cstate="print"/>
            <a:stretch>
              <a:fillRect/>
            </a:stretch>
          </p:blipFill>
          <p:spPr>
            <a:xfrm>
              <a:off x="515534" y="3467595"/>
              <a:ext cx="1240538" cy="1220727"/>
            </a:xfrm>
            <a:prstGeom prst="rect">
              <a:avLst/>
            </a:prstGeom>
          </p:spPr>
        </p:pic>
        <p:sp>
          <p:nvSpPr>
            <p:cNvPr id="11" name="object 11"/>
            <p:cNvSpPr/>
            <p:nvPr/>
          </p:nvSpPr>
          <p:spPr>
            <a:xfrm>
              <a:off x="1716998" y="4176892"/>
              <a:ext cx="794385" cy="239395"/>
            </a:xfrm>
            <a:custGeom>
              <a:avLst/>
              <a:gdLst/>
              <a:ahLst/>
              <a:cxnLst/>
              <a:rect l="l" t="t" r="r" b="b"/>
              <a:pathLst>
                <a:path w="794385" h="239395">
                  <a:moveTo>
                    <a:pt x="674626" y="0"/>
                  </a:moveTo>
                  <a:lnTo>
                    <a:pt x="674626" y="59816"/>
                  </a:lnTo>
                  <a:lnTo>
                    <a:pt x="0" y="59816"/>
                  </a:lnTo>
                  <a:lnTo>
                    <a:pt x="0" y="179579"/>
                  </a:lnTo>
                  <a:lnTo>
                    <a:pt x="674626" y="179579"/>
                  </a:lnTo>
                  <a:lnTo>
                    <a:pt x="674626" y="239396"/>
                  </a:lnTo>
                  <a:lnTo>
                    <a:pt x="794383" y="119761"/>
                  </a:lnTo>
                  <a:lnTo>
                    <a:pt x="674626" y="0"/>
                  </a:lnTo>
                  <a:close/>
                </a:path>
              </a:pathLst>
            </a:custGeom>
            <a:solidFill>
              <a:srgbClr val="00FFFF"/>
            </a:solidFill>
          </p:spPr>
          <p:txBody>
            <a:bodyPr wrap="square" lIns="0" tIns="0" rIns="0" bIns="0" rtlCol="0"/>
            <a:lstStyle/>
            <a:p>
              <a:endParaRPr sz="1235"/>
            </a:p>
          </p:txBody>
        </p:sp>
        <p:pic>
          <p:nvPicPr>
            <p:cNvPr id="12" name="object 12"/>
            <p:cNvPicPr/>
            <p:nvPr/>
          </p:nvPicPr>
          <p:blipFill>
            <a:blip r:embed="rId4" cstate="print"/>
            <a:stretch>
              <a:fillRect/>
            </a:stretch>
          </p:blipFill>
          <p:spPr>
            <a:xfrm>
              <a:off x="2628032" y="3467066"/>
              <a:ext cx="1663674" cy="1298169"/>
            </a:xfrm>
            <a:prstGeom prst="rect">
              <a:avLst/>
            </a:prstGeom>
          </p:spPr>
        </p:pic>
        <p:sp>
          <p:nvSpPr>
            <p:cNvPr id="13" name="object 13"/>
            <p:cNvSpPr/>
            <p:nvPr/>
          </p:nvSpPr>
          <p:spPr>
            <a:xfrm>
              <a:off x="2628032" y="3467066"/>
              <a:ext cx="1663700" cy="1298575"/>
            </a:xfrm>
            <a:custGeom>
              <a:avLst/>
              <a:gdLst/>
              <a:ahLst/>
              <a:cxnLst/>
              <a:rect l="l" t="t" r="r" b="b"/>
              <a:pathLst>
                <a:path w="1663700" h="1298575">
                  <a:moveTo>
                    <a:pt x="0" y="0"/>
                  </a:moveTo>
                  <a:lnTo>
                    <a:pt x="1663674" y="0"/>
                  </a:lnTo>
                  <a:lnTo>
                    <a:pt x="1663674" y="1298169"/>
                  </a:lnTo>
                  <a:lnTo>
                    <a:pt x="0" y="1298169"/>
                  </a:lnTo>
                  <a:lnTo>
                    <a:pt x="0" y="0"/>
                  </a:lnTo>
                  <a:close/>
                </a:path>
              </a:pathLst>
            </a:custGeom>
            <a:ln w="25397">
              <a:solidFill>
                <a:srgbClr val="CCCCFF"/>
              </a:solidFill>
            </a:ln>
          </p:spPr>
          <p:txBody>
            <a:bodyPr wrap="square" lIns="0" tIns="0" rIns="0" bIns="0" rtlCol="0"/>
            <a:lstStyle/>
            <a:p>
              <a:endParaRPr sz="1235"/>
            </a:p>
          </p:txBody>
        </p:sp>
        <p:pic>
          <p:nvPicPr>
            <p:cNvPr id="14" name="object 14"/>
            <p:cNvPicPr/>
            <p:nvPr/>
          </p:nvPicPr>
          <p:blipFill>
            <a:blip r:embed="rId5" cstate="print"/>
            <a:stretch>
              <a:fillRect/>
            </a:stretch>
          </p:blipFill>
          <p:spPr>
            <a:xfrm>
              <a:off x="333946" y="5708872"/>
              <a:ext cx="1199390" cy="1030226"/>
            </a:xfrm>
            <a:prstGeom prst="rect">
              <a:avLst/>
            </a:prstGeom>
          </p:spPr>
        </p:pic>
        <p:sp>
          <p:nvSpPr>
            <p:cNvPr id="15" name="object 15"/>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sp>
          <p:nvSpPr>
            <p:cNvPr id="16" name="object 16"/>
            <p:cNvSpPr/>
            <p:nvPr/>
          </p:nvSpPr>
          <p:spPr>
            <a:xfrm>
              <a:off x="2653930" y="3468207"/>
              <a:ext cx="1635760" cy="1283335"/>
            </a:xfrm>
            <a:custGeom>
              <a:avLst/>
              <a:gdLst/>
              <a:ahLst/>
              <a:cxnLst/>
              <a:rect l="l" t="t" r="r" b="b"/>
              <a:pathLst>
                <a:path w="1635760" h="1283335">
                  <a:moveTo>
                    <a:pt x="0" y="0"/>
                  </a:moveTo>
                  <a:lnTo>
                    <a:pt x="1635304" y="0"/>
                  </a:lnTo>
                  <a:lnTo>
                    <a:pt x="1635304" y="1283309"/>
                  </a:lnTo>
                  <a:lnTo>
                    <a:pt x="0" y="1283309"/>
                  </a:lnTo>
                  <a:lnTo>
                    <a:pt x="0" y="0"/>
                  </a:lnTo>
                  <a:close/>
                </a:path>
              </a:pathLst>
            </a:custGeom>
            <a:ln w="25397">
              <a:solidFill>
                <a:srgbClr val="6666FF"/>
              </a:solidFill>
            </a:ln>
          </p:spPr>
          <p:txBody>
            <a:bodyPr wrap="square" lIns="0" tIns="0" rIns="0" bIns="0" rtlCol="0"/>
            <a:lstStyle/>
            <a:p>
              <a:endParaRPr sz="1235"/>
            </a:p>
          </p:txBody>
        </p:sp>
        <p:sp>
          <p:nvSpPr>
            <p:cNvPr id="17" name="object 17"/>
            <p:cNvSpPr/>
            <p:nvPr/>
          </p:nvSpPr>
          <p:spPr>
            <a:xfrm>
              <a:off x="237274" y="3279558"/>
              <a:ext cx="4554855" cy="2150110"/>
            </a:xfrm>
            <a:custGeom>
              <a:avLst/>
              <a:gdLst/>
              <a:ahLst/>
              <a:cxnLst/>
              <a:rect l="l" t="t" r="r" b="b"/>
              <a:pathLst>
                <a:path w="4554855" h="2150110">
                  <a:moveTo>
                    <a:pt x="4554639" y="2111959"/>
                  </a:moveTo>
                  <a:lnTo>
                    <a:pt x="0" y="2111959"/>
                  </a:lnTo>
                  <a:lnTo>
                    <a:pt x="0" y="2150059"/>
                  </a:lnTo>
                  <a:lnTo>
                    <a:pt x="4554639" y="2150059"/>
                  </a:lnTo>
                  <a:lnTo>
                    <a:pt x="4554639" y="2111959"/>
                  </a:lnTo>
                  <a:close/>
                </a:path>
                <a:path w="4554855" h="2150110">
                  <a:moveTo>
                    <a:pt x="4554639" y="0"/>
                  </a:moveTo>
                  <a:lnTo>
                    <a:pt x="0" y="0"/>
                  </a:lnTo>
                  <a:lnTo>
                    <a:pt x="0" y="38100"/>
                  </a:lnTo>
                  <a:lnTo>
                    <a:pt x="4554639" y="38100"/>
                  </a:lnTo>
                  <a:lnTo>
                    <a:pt x="4554639" y="0"/>
                  </a:lnTo>
                  <a:close/>
                </a:path>
              </a:pathLst>
            </a:custGeom>
            <a:solidFill>
              <a:srgbClr val="33B2FF"/>
            </a:solidFill>
          </p:spPr>
          <p:txBody>
            <a:bodyPr wrap="square" lIns="0" tIns="0" rIns="0" bIns="0" rtlCol="0"/>
            <a:lstStyle/>
            <a:p>
              <a:endParaRPr sz="1235"/>
            </a:p>
          </p:txBody>
        </p:sp>
        <p:sp>
          <p:nvSpPr>
            <p:cNvPr id="18" name="object 18"/>
            <p:cNvSpPr/>
            <p:nvPr/>
          </p:nvSpPr>
          <p:spPr>
            <a:xfrm>
              <a:off x="370930" y="-784354"/>
              <a:ext cx="1442085" cy="233679"/>
            </a:xfrm>
            <a:custGeom>
              <a:avLst/>
              <a:gdLst/>
              <a:ahLst/>
              <a:cxnLst/>
              <a:rect l="l" t="t" r="r" b="b"/>
              <a:pathLst>
                <a:path w="1442085" h="233680">
                  <a:moveTo>
                    <a:pt x="215463" y="140314"/>
                  </a:moveTo>
                  <a:lnTo>
                    <a:pt x="198374" y="140314"/>
                  </a:lnTo>
                  <a:lnTo>
                    <a:pt x="192787" y="144227"/>
                  </a:lnTo>
                  <a:lnTo>
                    <a:pt x="208456" y="185340"/>
                  </a:lnTo>
                  <a:lnTo>
                    <a:pt x="275255" y="233679"/>
                  </a:lnTo>
                  <a:lnTo>
                    <a:pt x="284474" y="225534"/>
                  </a:lnTo>
                  <a:lnTo>
                    <a:pt x="261202" y="207637"/>
                  </a:lnTo>
                  <a:lnTo>
                    <a:pt x="246233" y="191969"/>
                  </a:lnTo>
                  <a:lnTo>
                    <a:pt x="238229" y="180858"/>
                  </a:lnTo>
                  <a:lnTo>
                    <a:pt x="235860" y="176639"/>
                  </a:lnTo>
                  <a:lnTo>
                    <a:pt x="248436" y="166558"/>
                  </a:lnTo>
                  <a:lnTo>
                    <a:pt x="256219" y="156765"/>
                  </a:lnTo>
                  <a:lnTo>
                    <a:pt x="260178" y="147129"/>
                  </a:lnTo>
                  <a:lnTo>
                    <a:pt x="260608" y="143389"/>
                  </a:lnTo>
                  <a:lnTo>
                    <a:pt x="224963" y="143389"/>
                  </a:lnTo>
                  <a:lnTo>
                    <a:pt x="216020" y="141434"/>
                  </a:lnTo>
                  <a:lnTo>
                    <a:pt x="215463" y="140314"/>
                  </a:lnTo>
                  <a:close/>
                </a:path>
                <a:path w="1442085" h="233680">
                  <a:moveTo>
                    <a:pt x="163450" y="85551"/>
                  </a:moveTo>
                  <a:lnTo>
                    <a:pt x="126892" y="85551"/>
                  </a:lnTo>
                  <a:lnTo>
                    <a:pt x="143657" y="105110"/>
                  </a:lnTo>
                  <a:lnTo>
                    <a:pt x="143657" y="211281"/>
                  </a:lnTo>
                  <a:lnTo>
                    <a:pt x="173274" y="228046"/>
                  </a:lnTo>
                  <a:lnTo>
                    <a:pt x="173274" y="105110"/>
                  </a:lnTo>
                  <a:lnTo>
                    <a:pt x="180211" y="105110"/>
                  </a:lnTo>
                  <a:lnTo>
                    <a:pt x="163450" y="85551"/>
                  </a:lnTo>
                  <a:close/>
                </a:path>
                <a:path w="1442085" h="233680">
                  <a:moveTo>
                    <a:pt x="79394" y="105110"/>
                  </a:moveTo>
                  <a:lnTo>
                    <a:pt x="49499" y="105110"/>
                  </a:lnTo>
                  <a:lnTo>
                    <a:pt x="45027" y="108184"/>
                  </a:lnTo>
                  <a:lnTo>
                    <a:pt x="36366" y="114891"/>
                  </a:lnTo>
                  <a:lnTo>
                    <a:pt x="36366" y="121318"/>
                  </a:lnTo>
                  <a:lnTo>
                    <a:pt x="37292" y="130659"/>
                  </a:lnTo>
                  <a:lnTo>
                    <a:pt x="41257" y="139896"/>
                  </a:lnTo>
                  <a:lnTo>
                    <a:pt x="50041" y="147247"/>
                  </a:lnTo>
                  <a:lnTo>
                    <a:pt x="65425" y="150930"/>
                  </a:lnTo>
                  <a:lnTo>
                    <a:pt x="54502" y="154214"/>
                  </a:lnTo>
                  <a:lnTo>
                    <a:pt x="46775" y="160012"/>
                  </a:lnTo>
                  <a:lnTo>
                    <a:pt x="42086" y="167277"/>
                  </a:lnTo>
                  <a:lnTo>
                    <a:pt x="40279" y="174961"/>
                  </a:lnTo>
                  <a:lnTo>
                    <a:pt x="43453" y="186363"/>
                  </a:lnTo>
                  <a:lnTo>
                    <a:pt x="52887" y="196194"/>
                  </a:lnTo>
                  <a:lnTo>
                    <a:pt x="68451" y="203092"/>
                  </a:lnTo>
                  <a:lnTo>
                    <a:pt x="90013" y="205694"/>
                  </a:lnTo>
                  <a:lnTo>
                    <a:pt x="102638" y="202791"/>
                  </a:lnTo>
                  <a:lnTo>
                    <a:pt x="116835" y="195881"/>
                  </a:lnTo>
                  <a:lnTo>
                    <a:pt x="128921" y="187812"/>
                  </a:lnTo>
                  <a:lnTo>
                    <a:pt x="81071" y="187812"/>
                  </a:lnTo>
                  <a:lnTo>
                    <a:pt x="73335" y="187170"/>
                  </a:lnTo>
                  <a:lnTo>
                    <a:pt x="66123" y="184983"/>
                  </a:lnTo>
                  <a:lnTo>
                    <a:pt x="60797" y="180858"/>
                  </a:lnTo>
                  <a:lnTo>
                    <a:pt x="58719" y="174402"/>
                  </a:lnTo>
                  <a:lnTo>
                    <a:pt x="62487" y="166994"/>
                  </a:lnTo>
                  <a:lnTo>
                    <a:pt x="69790" y="161864"/>
                  </a:lnTo>
                  <a:lnTo>
                    <a:pt x="79661" y="158882"/>
                  </a:lnTo>
                  <a:lnTo>
                    <a:pt x="91130" y="157918"/>
                  </a:lnTo>
                  <a:lnTo>
                    <a:pt x="102075" y="157918"/>
                  </a:lnTo>
                  <a:lnTo>
                    <a:pt x="97504" y="141152"/>
                  </a:lnTo>
                  <a:lnTo>
                    <a:pt x="90571" y="141152"/>
                  </a:lnTo>
                  <a:lnTo>
                    <a:pt x="90571" y="140314"/>
                  </a:lnTo>
                  <a:lnTo>
                    <a:pt x="86658" y="140314"/>
                  </a:lnTo>
                  <a:lnTo>
                    <a:pt x="75168" y="139140"/>
                  </a:lnTo>
                  <a:lnTo>
                    <a:pt x="67869" y="135950"/>
                  </a:lnTo>
                  <a:lnTo>
                    <a:pt x="64027" y="131240"/>
                  </a:lnTo>
                  <a:lnTo>
                    <a:pt x="62909" y="125507"/>
                  </a:lnTo>
                  <a:lnTo>
                    <a:pt x="63992" y="120237"/>
                  </a:lnTo>
                  <a:lnTo>
                    <a:pt x="67170" y="114785"/>
                  </a:lnTo>
                  <a:lnTo>
                    <a:pt x="72339" y="109594"/>
                  </a:lnTo>
                  <a:lnTo>
                    <a:pt x="79394" y="105110"/>
                  </a:lnTo>
                  <a:close/>
                </a:path>
                <a:path w="1442085" h="233680">
                  <a:moveTo>
                    <a:pt x="143657" y="152327"/>
                  </a:moveTo>
                  <a:lnTo>
                    <a:pt x="101144" y="183330"/>
                  </a:lnTo>
                  <a:lnTo>
                    <a:pt x="83306" y="187812"/>
                  </a:lnTo>
                  <a:lnTo>
                    <a:pt x="128921" y="187812"/>
                  </a:lnTo>
                  <a:lnTo>
                    <a:pt x="131079" y="186363"/>
                  </a:lnTo>
                  <a:lnTo>
                    <a:pt x="143657" y="175799"/>
                  </a:lnTo>
                  <a:lnTo>
                    <a:pt x="143657" y="152327"/>
                  </a:lnTo>
                  <a:close/>
                </a:path>
                <a:path w="1442085" h="233680">
                  <a:moveTo>
                    <a:pt x="102075" y="157918"/>
                  </a:moveTo>
                  <a:lnTo>
                    <a:pt x="94762" y="157918"/>
                  </a:lnTo>
                  <a:lnTo>
                    <a:pt x="98671" y="158196"/>
                  </a:lnTo>
                  <a:lnTo>
                    <a:pt x="102304" y="158757"/>
                  </a:lnTo>
                  <a:lnTo>
                    <a:pt x="102075" y="157918"/>
                  </a:lnTo>
                  <a:close/>
                </a:path>
                <a:path w="1442085" h="233680">
                  <a:moveTo>
                    <a:pt x="251787" y="105110"/>
                  </a:moveTo>
                  <a:lnTo>
                    <a:pt x="231108" y="105110"/>
                  </a:lnTo>
                  <a:lnTo>
                    <a:pt x="235579" y="111536"/>
                  </a:lnTo>
                  <a:lnTo>
                    <a:pt x="236976" y="113214"/>
                  </a:lnTo>
                  <a:lnTo>
                    <a:pt x="236976" y="118800"/>
                  </a:lnTo>
                  <a:lnTo>
                    <a:pt x="235099" y="128891"/>
                  </a:lnTo>
                  <a:lnTo>
                    <a:pt x="230970" y="136649"/>
                  </a:lnTo>
                  <a:lnTo>
                    <a:pt x="226841" y="141630"/>
                  </a:lnTo>
                  <a:lnTo>
                    <a:pt x="224963" y="143389"/>
                  </a:lnTo>
                  <a:lnTo>
                    <a:pt x="260608" y="143389"/>
                  </a:lnTo>
                  <a:lnTo>
                    <a:pt x="261283" y="137520"/>
                  </a:lnTo>
                  <a:lnTo>
                    <a:pt x="261283" y="134446"/>
                  </a:lnTo>
                  <a:lnTo>
                    <a:pt x="261018" y="131240"/>
                  </a:lnTo>
                  <a:lnTo>
                    <a:pt x="260449" y="128021"/>
                  </a:lnTo>
                  <a:lnTo>
                    <a:pt x="258490" y="114052"/>
                  </a:lnTo>
                  <a:lnTo>
                    <a:pt x="251787" y="105110"/>
                  </a:lnTo>
                  <a:close/>
                </a:path>
                <a:path w="1442085" h="233680">
                  <a:moveTo>
                    <a:pt x="97275" y="140314"/>
                  </a:moveTo>
                  <a:lnTo>
                    <a:pt x="94762" y="140872"/>
                  </a:lnTo>
                  <a:lnTo>
                    <a:pt x="93365" y="141152"/>
                  </a:lnTo>
                  <a:lnTo>
                    <a:pt x="97504" y="141152"/>
                  </a:lnTo>
                  <a:lnTo>
                    <a:pt x="97275" y="140314"/>
                  </a:lnTo>
                  <a:close/>
                </a:path>
                <a:path w="1442085" h="233680">
                  <a:moveTo>
                    <a:pt x="112877" y="85551"/>
                  </a:moveTo>
                  <a:lnTo>
                    <a:pt x="0" y="85551"/>
                  </a:lnTo>
                  <a:lnTo>
                    <a:pt x="16765" y="105110"/>
                  </a:lnTo>
                  <a:lnTo>
                    <a:pt x="129642" y="105110"/>
                  </a:lnTo>
                  <a:lnTo>
                    <a:pt x="112877" y="85551"/>
                  </a:lnTo>
                  <a:close/>
                </a:path>
                <a:path w="1442085" h="233680">
                  <a:moveTo>
                    <a:pt x="126892" y="85551"/>
                  </a:moveTo>
                  <a:lnTo>
                    <a:pt x="112877" y="85551"/>
                  </a:lnTo>
                  <a:lnTo>
                    <a:pt x="129642" y="105110"/>
                  </a:lnTo>
                  <a:lnTo>
                    <a:pt x="143657" y="105110"/>
                  </a:lnTo>
                  <a:lnTo>
                    <a:pt x="126892" y="85551"/>
                  </a:lnTo>
                  <a:close/>
                </a:path>
                <a:path w="1442085" h="233680">
                  <a:moveTo>
                    <a:pt x="184449" y="85551"/>
                  </a:moveTo>
                  <a:lnTo>
                    <a:pt x="163450" y="85551"/>
                  </a:lnTo>
                  <a:lnTo>
                    <a:pt x="180211" y="105110"/>
                  </a:lnTo>
                  <a:lnTo>
                    <a:pt x="201213" y="105110"/>
                  </a:lnTo>
                  <a:lnTo>
                    <a:pt x="184449" y="85551"/>
                  </a:lnTo>
                  <a:close/>
                </a:path>
                <a:path w="1442085" h="233680">
                  <a:moveTo>
                    <a:pt x="286429" y="85551"/>
                  </a:moveTo>
                  <a:lnTo>
                    <a:pt x="184449" y="85551"/>
                  </a:lnTo>
                  <a:lnTo>
                    <a:pt x="201213" y="105110"/>
                  </a:lnTo>
                  <a:lnTo>
                    <a:pt x="303194" y="105110"/>
                  </a:lnTo>
                  <a:lnTo>
                    <a:pt x="286429" y="85551"/>
                  </a:lnTo>
                  <a:close/>
                </a:path>
                <a:path w="1442085" h="233680">
                  <a:moveTo>
                    <a:pt x="544876" y="140314"/>
                  </a:moveTo>
                  <a:lnTo>
                    <a:pt x="527787" y="140314"/>
                  </a:lnTo>
                  <a:lnTo>
                    <a:pt x="522201" y="144227"/>
                  </a:lnTo>
                  <a:lnTo>
                    <a:pt x="522201" y="150653"/>
                  </a:lnTo>
                  <a:lnTo>
                    <a:pt x="525499" y="166331"/>
                  </a:lnTo>
                  <a:lnTo>
                    <a:pt x="537870" y="185340"/>
                  </a:lnTo>
                  <a:lnTo>
                    <a:pt x="563023" y="207762"/>
                  </a:lnTo>
                  <a:lnTo>
                    <a:pt x="604669" y="233679"/>
                  </a:lnTo>
                  <a:lnTo>
                    <a:pt x="613890" y="225534"/>
                  </a:lnTo>
                  <a:lnTo>
                    <a:pt x="590616" y="207637"/>
                  </a:lnTo>
                  <a:lnTo>
                    <a:pt x="575647" y="191969"/>
                  </a:lnTo>
                  <a:lnTo>
                    <a:pt x="567644" y="180860"/>
                  </a:lnTo>
                  <a:lnTo>
                    <a:pt x="565274" y="176639"/>
                  </a:lnTo>
                  <a:lnTo>
                    <a:pt x="577851" y="166558"/>
                  </a:lnTo>
                  <a:lnTo>
                    <a:pt x="585634" y="156765"/>
                  </a:lnTo>
                  <a:lnTo>
                    <a:pt x="589594" y="147129"/>
                  </a:lnTo>
                  <a:lnTo>
                    <a:pt x="590024" y="143389"/>
                  </a:lnTo>
                  <a:lnTo>
                    <a:pt x="554377" y="143389"/>
                  </a:lnTo>
                  <a:lnTo>
                    <a:pt x="545435" y="141434"/>
                  </a:lnTo>
                  <a:lnTo>
                    <a:pt x="544876" y="140314"/>
                  </a:lnTo>
                  <a:close/>
                </a:path>
                <a:path w="1442085" h="233680">
                  <a:moveTo>
                    <a:pt x="502685" y="171886"/>
                  </a:moveTo>
                  <a:lnTo>
                    <a:pt x="473072" y="171886"/>
                  </a:lnTo>
                  <a:lnTo>
                    <a:pt x="473072" y="211281"/>
                  </a:lnTo>
                  <a:lnTo>
                    <a:pt x="502685" y="228046"/>
                  </a:lnTo>
                  <a:lnTo>
                    <a:pt x="502685" y="171886"/>
                  </a:lnTo>
                  <a:close/>
                </a:path>
                <a:path w="1442085" h="233680">
                  <a:moveTo>
                    <a:pt x="430602" y="105110"/>
                  </a:moveTo>
                  <a:lnTo>
                    <a:pt x="400985" y="105110"/>
                  </a:lnTo>
                  <a:lnTo>
                    <a:pt x="400985" y="145901"/>
                  </a:lnTo>
                  <a:lnTo>
                    <a:pt x="405425" y="156118"/>
                  </a:lnTo>
                  <a:lnTo>
                    <a:pt x="416805" y="167695"/>
                  </a:lnTo>
                  <a:lnTo>
                    <a:pt x="432219" y="177177"/>
                  </a:lnTo>
                  <a:lnTo>
                    <a:pt x="448760" y="181105"/>
                  </a:lnTo>
                  <a:lnTo>
                    <a:pt x="454800" y="180569"/>
                  </a:lnTo>
                  <a:lnTo>
                    <a:pt x="461651" y="178906"/>
                  </a:lnTo>
                  <a:lnTo>
                    <a:pt x="468134" y="176038"/>
                  </a:lnTo>
                  <a:lnTo>
                    <a:pt x="473072" y="171886"/>
                  </a:lnTo>
                  <a:lnTo>
                    <a:pt x="502685" y="171886"/>
                  </a:lnTo>
                  <a:lnTo>
                    <a:pt x="502685" y="166018"/>
                  </a:lnTo>
                  <a:lnTo>
                    <a:pt x="442334" y="166018"/>
                  </a:lnTo>
                  <a:lnTo>
                    <a:pt x="430602" y="163225"/>
                  </a:lnTo>
                  <a:lnTo>
                    <a:pt x="430602" y="105110"/>
                  </a:lnTo>
                  <a:close/>
                </a:path>
                <a:path w="1442085" h="233680">
                  <a:moveTo>
                    <a:pt x="502685" y="105110"/>
                  </a:moveTo>
                  <a:lnTo>
                    <a:pt x="473072" y="105110"/>
                  </a:lnTo>
                  <a:lnTo>
                    <a:pt x="473072" y="145067"/>
                  </a:lnTo>
                  <a:lnTo>
                    <a:pt x="466907" y="153526"/>
                  </a:lnTo>
                  <a:lnTo>
                    <a:pt x="460637" y="159943"/>
                  </a:lnTo>
                  <a:lnTo>
                    <a:pt x="454368" y="164160"/>
                  </a:lnTo>
                  <a:lnTo>
                    <a:pt x="448203" y="166018"/>
                  </a:lnTo>
                  <a:lnTo>
                    <a:pt x="502685" y="166018"/>
                  </a:lnTo>
                  <a:lnTo>
                    <a:pt x="502685" y="105110"/>
                  </a:lnTo>
                  <a:close/>
                </a:path>
                <a:path w="1442085" h="233680">
                  <a:moveTo>
                    <a:pt x="581201" y="105110"/>
                  </a:moveTo>
                  <a:lnTo>
                    <a:pt x="560523" y="105110"/>
                  </a:lnTo>
                  <a:lnTo>
                    <a:pt x="564993" y="111536"/>
                  </a:lnTo>
                  <a:lnTo>
                    <a:pt x="566390" y="113214"/>
                  </a:lnTo>
                  <a:lnTo>
                    <a:pt x="566390" y="118800"/>
                  </a:lnTo>
                  <a:lnTo>
                    <a:pt x="564513" y="128891"/>
                  </a:lnTo>
                  <a:lnTo>
                    <a:pt x="560384" y="136649"/>
                  </a:lnTo>
                  <a:lnTo>
                    <a:pt x="556254" y="141630"/>
                  </a:lnTo>
                  <a:lnTo>
                    <a:pt x="554377" y="143389"/>
                  </a:lnTo>
                  <a:lnTo>
                    <a:pt x="590024" y="143389"/>
                  </a:lnTo>
                  <a:lnTo>
                    <a:pt x="590698" y="137520"/>
                  </a:lnTo>
                  <a:lnTo>
                    <a:pt x="590698" y="134446"/>
                  </a:lnTo>
                  <a:lnTo>
                    <a:pt x="590420" y="131094"/>
                  </a:lnTo>
                  <a:lnTo>
                    <a:pt x="589862" y="128021"/>
                  </a:lnTo>
                  <a:lnTo>
                    <a:pt x="587904" y="114052"/>
                  </a:lnTo>
                  <a:lnTo>
                    <a:pt x="581201" y="105110"/>
                  </a:lnTo>
                  <a:close/>
                </a:path>
                <a:path w="1442085" h="233680">
                  <a:moveTo>
                    <a:pt x="492864" y="85551"/>
                  </a:moveTo>
                  <a:lnTo>
                    <a:pt x="370205" y="85551"/>
                  </a:lnTo>
                  <a:lnTo>
                    <a:pt x="386970" y="105110"/>
                  </a:lnTo>
                  <a:lnTo>
                    <a:pt x="509626" y="105110"/>
                  </a:lnTo>
                  <a:lnTo>
                    <a:pt x="492864" y="85551"/>
                  </a:lnTo>
                  <a:close/>
                </a:path>
                <a:path w="1442085" h="233680">
                  <a:moveTo>
                    <a:pt x="513863" y="85551"/>
                  </a:moveTo>
                  <a:lnTo>
                    <a:pt x="492864" y="85551"/>
                  </a:lnTo>
                  <a:lnTo>
                    <a:pt x="509626" y="105110"/>
                  </a:lnTo>
                  <a:lnTo>
                    <a:pt x="530628" y="105110"/>
                  </a:lnTo>
                  <a:lnTo>
                    <a:pt x="513863" y="85551"/>
                  </a:lnTo>
                  <a:close/>
                </a:path>
                <a:path w="1442085" h="233680">
                  <a:moveTo>
                    <a:pt x="615844" y="85551"/>
                  </a:moveTo>
                  <a:lnTo>
                    <a:pt x="513863" y="85551"/>
                  </a:lnTo>
                  <a:lnTo>
                    <a:pt x="530628" y="105110"/>
                  </a:lnTo>
                  <a:lnTo>
                    <a:pt x="632609" y="105110"/>
                  </a:lnTo>
                  <a:lnTo>
                    <a:pt x="615844" y="85551"/>
                  </a:lnTo>
                  <a:close/>
                </a:path>
                <a:path w="1442085" h="233680">
                  <a:moveTo>
                    <a:pt x="1156481" y="140970"/>
                  </a:moveTo>
                  <a:lnTo>
                    <a:pt x="1139391" y="140970"/>
                  </a:lnTo>
                  <a:lnTo>
                    <a:pt x="1133805" y="144779"/>
                  </a:lnTo>
                  <a:lnTo>
                    <a:pt x="1133805" y="151129"/>
                  </a:lnTo>
                  <a:lnTo>
                    <a:pt x="1137104" y="166370"/>
                  </a:lnTo>
                  <a:lnTo>
                    <a:pt x="1149474" y="185420"/>
                  </a:lnTo>
                  <a:lnTo>
                    <a:pt x="1174627" y="208279"/>
                  </a:lnTo>
                  <a:lnTo>
                    <a:pt x="1216273" y="233679"/>
                  </a:lnTo>
                  <a:lnTo>
                    <a:pt x="1225494" y="226059"/>
                  </a:lnTo>
                  <a:lnTo>
                    <a:pt x="1202220" y="208279"/>
                  </a:lnTo>
                  <a:lnTo>
                    <a:pt x="1187251" y="193039"/>
                  </a:lnTo>
                  <a:lnTo>
                    <a:pt x="1179249" y="181609"/>
                  </a:lnTo>
                  <a:lnTo>
                    <a:pt x="1176878" y="177800"/>
                  </a:lnTo>
                  <a:lnTo>
                    <a:pt x="1189455" y="167639"/>
                  </a:lnTo>
                  <a:lnTo>
                    <a:pt x="1197238" y="157479"/>
                  </a:lnTo>
                  <a:lnTo>
                    <a:pt x="1201198" y="147320"/>
                  </a:lnTo>
                  <a:lnTo>
                    <a:pt x="1201671" y="143509"/>
                  </a:lnTo>
                  <a:lnTo>
                    <a:pt x="1165981" y="143509"/>
                  </a:lnTo>
                  <a:lnTo>
                    <a:pt x="1157039" y="142239"/>
                  </a:lnTo>
                  <a:lnTo>
                    <a:pt x="1156481" y="140970"/>
                  </a:lnTo>
                  <a:close/>
                </a:path>
                <a:path w="1442085" h="233680">
                  <a:moveTo>
                    <a:pt x="853894" y="105409"/>
                  </a:moveTo>
                  <a:lnTo>
                    <a:pt x="824276" y="105409"/>
                  </a:lnTo>
                  <a:lnTo>
                    <a:pt x="824276" y="128270"/>
                  </a:lnTo>
                  <a:lnTo>
                    <a:pt x="756942" y="128270"/>
                  </a:lnTo>
                  <a:lnTo>
                    <a:pt x="744898" y="130809"/>
                  </a:lnTo>
                  <a:lnTo>
                    <a:pt x="736651" y="134620"/>
                  </a:lnTo>
                  <a:lnTo>
                    <a:pt x="731914" y="142239"/>
                  </a:lnTo>
                  <a:lnTo>
                    <a:pt x="730399" y="152400"/>
                  </a:lnTo>
                  <a:lnTo>
                    <a:pt x="734778" y="172720"/>
                  </a:lnTo>
                  <a:lnTo>
                    <a:pt x="746989" y="193039"/>
                  </a:lnTo>
                  <a:lnTo>
                    <a:pt x="765644" y="210820"/>
                  </a:lnTo>
                  <a:lnTo>
                    <a:pt x="789353" y="228600"/>
                  </a:lnTo>
                  <a:lnTo>
                    <a:pt x="798292" y="220979"/>
                  </a:lnTo>
                  <a:lnTo>
                    <a:pt x="780502" y="205739"/>
                  </a:lnTo>
                  <a:lnTo>
                    <a:pt x="767244" y="193039"/>
                  </a:lnTo>
                  <a:lnTo>
                    <a:pt x="758962" y="180339"/>
                  </a:lnTo>
                  <a:lnTo>
                    <a:pt x="756103" y="167639"/>
                  </a:lnTo>
                  <a:lnTo>
                    <a:pt x="757186" y="160020"/>
                  </a:lnTo>
                  <a:lnTo>
                    <a:pt x="760574" y="154939"/>
                  </a:lnTo>
                  <a:lnTo>
                    <a:pt x="766477" y="151129"/>
                  </a:lnTo>
                  <a:lnTo>
                    <a:pt x="775105" y="149859"/>
                  </a:lnTo>
                  <a:lnTo>
                    <a:pt x="853894" y="149859"/>
                  </a:lnTo>
                  <a:lnTo>
                    <a:pt x="853894" y="105409"/>
                  </a:lnTo>
                  <a:close/>
                </a:path>
                <a:path w="1442085" h="233680">
                  <a:moveTo>
                    <a:pt x="853894" y="149859"/>
                  </a:moveTo>
                  <a:lnTo>
                    <a:pt x="824276" y="149859"/>
                  </a:lnTo>
                  <a:lnTo>
                    <a:pt x="824276" y="212089"/>
                  </a:lnTo>
                  <a:lnTo>
                    <a:pt x="853894" y="228600"/>
                  </a:lnTo>
                  <a:lnTo>
                    <a:pt x="853894" y="149859"/>
                  </a:lnTo>
                  <a:close/>
                </a:path>
                <a:path w="1442085" h="233680">
                  <a:moveTo>
                    <a:pt x="994989" y="180339"/>
                  </a:moveTo>
                  <a:lnTo>
                    <a:pt x="965375" y="180339"/>
                  </a:lnTo>
                  <a:lnTo>
                    <a:pt x="965375" y="212089"/>
                  </a:lnTo>
                  <a:lnTo>
                    <a:pt x="994989" y="228600"/>
                  </a:lnTo>
                  <a:lnTo>
                    <a:pt x="994989" y="180339"/>
                  </a:lnTo>
                  <a:close/>
                </a:path>
                <a:path w="1442085" h="233680">
                  <a:moveTo>
                    <a:pt x="1049705" y="86359"/>
                  </a:moveTo>
                  <a:lnTo>
                    <a:pt x="1006167" y="86359"/>
                  </a:lnTo>
                  <a:lnTo>
                    <a:pt x="1022929" y="105409"/>
                  </a:lnTo>
                  <a:lnTo>
                    <a:pt x="1022929" y="212089"/>
                  </a:lnTo>
                  <a:lnTo>
                    <a:pt x="1052545" y="228600"/>
                  </a:lnTo>
                  <a:lnTo>
                    <a:pt x="1052545" y="105409"/>
                  </a:lnTo>
                  <a:lnTo>
                    <a:pt x="1066471" y="105409"/>
                  </a:lnTo>
                  <a:lnTo>
                    <a:pt x="1049705" y="86359"/>
                  </a:lnTo>
                  <a:close/>
                </a:path>
                <a:path w="1442085" h="233680">
                  <a:moveTo>
                    <a:pt x="1114292" y="105409"/>
                  </a:moveTo>
                  <a:lnTo>
                    <a:pt x="1084676" y="105409"/>
                  </a:lnTo>
                  <a:lnTo>
                    <a:pt x="1084676" y="212089"/>
                  </a:lnTo>
                  <a:lnTo>
                    <a:pt x="1114292" y="228600"/>
                  </a:lnTo>
                  <a:lnTo>
                    <a:pt x="1114292" y="105409"/>
                  </a:lnTo>
                  <a:close/>
                </a:path>
                <a:path w="1442085" h="233680">
                  <a:moveTo>
                    <a:pt x="1355971" y="180339"/>
                  </a:moveTo>
                  <a:lnTo>
                    <a:pt x="1326358" y="180339"/>
                  </a:lnTo>
                  <a:lnTo>
                    <a:pt x="1326358" y="212089"/>
                  </a:lnTo>
                  <a:lnTo>
                    <a:pt x="1355971" y="228600"/>
                  </a:lnTo>
                  <a:lnTo>
                    <a:pt x="1355971" y="180339"/>
                  </a:lnTo>
                  <a:close/>
                </a:path>
                <a:path w="1442085" h="233680">
                  <a:moveTo>
                    <a:pt x="1424702" y="86359"/>
                  </a:moveTo>
                  <a:lnTo>
                    <a:pt x="1367149" y="86359"/>
                  </a:lnTo>
                  <a:lnTo>
                    <a:pt x="1383911" y="105409"/>
                  </a:lnTo>
                  <a:lnTo>
                    <a:pt x="1383911" y="212089"/>
                  </a:lnTo>
                  <a:lnTo>
                    <a:pt x="1413529" y="228600"/>
                  </a:lnTo>
                  <a:lnTo>
                    <a:pt x="1413529" y="105409"/>
                  </a:lnTo>
                  <a:lnTo>
                    <a:pt x="1441467" y="105409"/>
                  </a:lnTo>
                  <a:lnTo>
                    <a:pt x="1424702" y="86359"/>
                  </a:lnTo>
                  <a:close/>
                </a:path>
                <a:path w="1442085" h="233680">
                  <a:moveTo>
                    <a:pt x="928493" y="105409"/>
                  </a:moveTo>
                  <a:lnTo>
                    <a:pt x="906421" y="105409"/>
                  </a:lnTo>
                  <a:lnTo>
                    <a:pt x="910330" y="110489"/>
                  </a:lnTo>
                  <a:lnTo>
                    <a:pt x="912289" y="115570"/>
                  </a:lnTo>
                  <a:lnTo>
                    <a:pt x="912289" y="120650"/>
                  </a:lnTo>
                  <a:lnTo>
                    <a:pt x="909560" y="130809"/>
                  </a:lnTo>
                  <a:lnTo>
                    <a:pt x="901770" y="139700"/>
                  </a:lnTo>
                  <a:lnTo>
                    <a:pt x="889520" y="146050"/>
                  </a:lnTo>
                  <a:lnTo>
                    <a:pt x="873405" y="148589"/>
                  </a:lnTo>
                  <a:lnTo>
                    <a:pt x="881109" y="167639"/>
                  </a:lnTo>
                  <a:lnTo>
                    <a:pt x="892044" y="184150"/>
                  </a:lnTo>
                  <a:lnTo>
                    <a:pt x="907430" y="195579"/>
                  </a:lnTo>
                  <a:lnTo>
                    <a:pt x="928493" y="200659"/>
                  </a:lnTo>
                  <a:lnTo>
                    <a:pt x="933273" y="198120"/>
                  </a:lnTo>
                  <a:lnTo>
                    <a:pt x="944313" y="194309"/>
                  </a:lnTo>
                  <a:lnTo>
                    <a:pt x="956664" y="189229"/>
                  </a:lnTo>
                  <a:lnTo>
                    <a:pt x="965375" y="180339"/>
                  </a:lnTo>
                  <a:lnTo>
                    <a:pt x="994989" y="180339"/>
                  </a:lnTo>
                  <a:lnTo>
                    <a:pt x="994989" y="176529"/>
                  </a:lnTo>
                  <a:lnTo>
                    <a:pt x="922906" y="176529"/>
                  </a:lnTo>
                  <a:lnTo>
                    <a:pt x="914109" y="173989"/>
                  </a:lnTo>
                  <a:lnTo>
                    <a:pt x="907852" y="171450"/>
                  </a:lnTo>
                  <a:lnTo>
                    <a:pt x="902906" y="166370"/>
                  </a:lnTo>
                  <a:lnTo>
                    <a:pt x="898037" y="160020"/>
                  </a:lnTo>
                  <a:lnTo>
                    <a:pt x="917072" y="156209"/>
                  </a:lnTo>
                  <a:lnTo>
                    <a:pt x="928981" y="148589"/>
                  </a:lnTo>
                  <a:lnTo>
                    <a:pt x="935128" y="138429"/>
                  </a:lnTo>
                  <a:lnTo>
                    <a:pt x="936873" y="127000"/>
                  </a:lnTo>
                  <a:lnTo>
                    <a:pt x="936873" y="119379"/>
                  </a:lnTo>
                  <a:lnTo>
                    <a:pt x="932406" y="113029"/>
                  </a:lnTo>
                  <a:lnTo>
                    <a:pt x="928493" y="105409"/>
                  </a:lnTo>
                  <a:close/>
                </a:path>
                <a:path w="1442085" h="233680">
                  <a:moveTo>
                    <a:pt x="1289476" y="105409"/>
                  </a:moveTo>
                  <a:lnTo>
                    <a:pt x="1267404" y="105409"/>
                  </a:lnTo>
                  <a:lnTo>
                    <a:pt x="1271314" y="110489"/>
                  </a:lnTo>
                  <a:lnTo>
                    <a:pt x="1273272" y="115570"/>
                  </a:lnTo>
                  <a:lnTo>
                    <a:pt x="1273272" y="120650"/>
                  </a:lnTo>
                  <a:lnTo>
                    <a:pt x="1270543" y="130809"/>
                  </a:lnTo>
                  <a:lnTo>
                    <a:pt x="1262754" y="139700"/>
                  </a:lnTo>
                  <a:lnTo>
                    <a:pt x="1250503" y="146050"/>
                  </a:lnTo>
                  <a:lnTo>
                    <a:pt x="1234389" y="148589"/>
                  </a:lnTo>
                  <a:lnTo>
                    <a:pt x="1242092" y="167639"/>
                  </a:lnTo>
                  <a:lnTo>
                    <a:pt x="1253026" y="184150"/>
                  </a:lnTo>
                  <a:lnTo>
                    <a:pt x="1268413" y="195579"/>
                  </a:lnTo>
                  <a:lnTo>
                    <a:pt x="1289476" y="200659"/>
                  </a:lnTo>
                  <a:lnTo>
                    <a:pt x="1294256" y="198120"/>
                  </a:lnTo>
                  <a:lnTo>
                    <a:pt x="1305297" y="194309"/>
                  </a:lnTo>
                  <a:lnTo>
                    <a:pt x="1317648" y="189229"/>
                  </a:lnTo>
                  <a:lnTo>
                    <a:pt x="1326358" y="180339"/>
                  </a:lnTo>
                  <a:lnTo>
                    <a:pt x="1355971" y="180339"/>
                  </a:lnTo>
                  <a:lnTo>
                    <a:pt x="1355971" y="176529"/>
                  </a:lnTo>
                  <a:lnTo>
                    <a:pt x="1283888" y="176529"/>
                  </a:lnTo>
                  <a:lnTo>
                    <a:pt x="1275091" y="173989"/>
                  </a:lnTo>
                  <a:lnTo>
                    <a:pt x="1268835" y="171450"/>
                  </a:lnTo>
                  <a:lnTo>
                    <a:pt x="1263889" y="166370"/>
                  </a:lnTo>
                  <a:lnTo>
                    <a:pt x="1259020" y="160020"/>
                  </a:lnTo>
                  <a:lnTo>
                    <a:pt x="1278056" y="156209"/>
                  </a:lnTo>
                  <a:lnTo>
                    <a:pt x="1289965" y="148589"/>
                  </a:lnTo>
                  <a:lnTo>
                    <a:pt x="1296111" y="138429"/>
                  </a:lnTo>
                  <a:lnTo>
                    <a:pt x="1297857" y="127000"/>
                  </a:lnTo>
                  <a:lnTo>
                    <a:pt x="1297857" y="119379"/>
                  </a:lnTo>
                  <a:lnTo>
                    <a:pt x="1293389" y="113029"/>
                  </a:lnTo>
                  <a:lnTo>
                    <a:pt x="1289476" y="105409"/>
                  </a:lnTo>
                  <a:close/>
                </a:path>
                <a:path w="1442085" h="233680">
                  <a:moveTo>
                    <a:pt x="994989" y="105409"/>
                  </a:moveTo>
                  <a:lnTo>
                    <a:pt x="965375" y="105409"/>
                  </a:lnTo>
                  <a:lnTo>
                    <a:pt x="965375" y="157479"/>
                  </a:lnTo>
                  <a:lnTo>
                    <a:pt x="954810" y="166370"/>
                  </a:lnTo>
                  <a:lnTo>
                    <a:pt x="943302" y="172720"/>
                  </a:lnTo>
                  <a:lnTo>
                    <a:pt x="932213" y="175259"/>
                  </a:lnTo>
                  <a:lnTo>
                    <a:pt x="922906" y="176529"/>
                  </a:lnTo>
                  <a:lnTo>
                    <a:pt x="994989" y="176529"/>
                  </a:lnTo>
                  <a:lnTo>
                    <a:pt x="994989" y="105409"/>
                  </a:lnTo>
                  <a:close/>
                </a:path>
                <a:path w="1442085" h="233680">
                  <a:moveTo>
                    <a:pt x="1355971" y="105409"/>
                  </a:moveTo>
                  <a:lnTo>
                    <a:pt x="1326358" y="105409"/>
                  </a:lnTo>
                  <a:lnTo>
                    <a:pt x="1326358" y="157479"/>
                  </a:lnTo>
                  <a:lnTo>
                    <a:pt x="1315793" y="166370"/>
                  </a:lnTo>
                  <a:lnTo>
                    <a:pt x="1304285" y="172720"/>
                  </a:lnTo>
                  <a:lnTo>
                    <a:pt x="1293196" y="175259"/>
                  </a:lnTo>
                  <a:lnTo>
                    <a:pt x="1283888" y="176529"/>
                  </a:lnTo>
                  <a:lnTo>
                    <a:pt x="1355971" y="176529"/>
                  </a:lnTo>
                  <a:lnTo>
                    <a:pt x="1355971" y="105409"/>
                  </a:lnTo>
                  <a:close/>
                </a:path>
                <a:path w="1442085" h="233680">
                  <a:moveTo>
                    <a:pt x="1192805" y="105409"/>
                  </a:moveTo>
                  <a:lnTo>
                    <a:pt x="1172127" y="105409"/>
                  </a:lnTo>
                  <a:lnTo>
                    <a:pt x="1176597" y="111759"/>
                  </a:lnTo>
                  <a:lnTo>
                    <a:pt x="1177994" y="114300"/>
                  </a:lnTo>
                  <a:lnTo>
                    <a:pt x="1177994" y="119379"/>
                  </a:lnTo>
                  <a:lnTo>
                    <a:pt x="1176117" y="129539"/>
                  </a:lnTo>
                  <a:lnTo>
                    <a:pt x="1171988" y="137159"/>
                  </a:lnTo>
                  <a:lnTo>
                    <a:pt x="1167858" y="142239"/>
                  </a:lnTo>
                  <a:lnTo>
                    <a:pt x="1165981" y="143509"/>
                  </a:lnTo>
                  <a:lnTo>
                    <a:pt x="1201671" y="143509"/>
                  </a:lnTo>
                  <a:lnTo>
                    <a:pt x="1202302" y="138429"/>
                  </a:lnTo>
                  <a:lnTo>
                    <a:pt x="1202302" y="134620"/>
                  </a:lnTo>
                  <a:lnTo>
                    <a:pt x="1202024" y="132079"/>
                  </a:lnTo>
                  <a:lnTo>
                    <a:pt x="1201466" y="128270"/>
                  </a:lnTo>
                  <a:lnTo>
                    <a:pt x="1199508" y="114300"/>
                  </a:lnTo>
                  <a:lnTo>
                    <a:pt x="1192805" y="105409"/>
                  </a:lnTo>
                  <a:close/>
                </a:path>
                <a:path w="1442085" h="233680">
                  <a:moveTo>
                    <a:pt x="845466" y="86359"/>
                  </a:moveTo>
                  <a:lnTo>
                    <a:pt x="699620" y="86359"/>
                  </a:lnTo>
                  <a:lnTo>
                    <a:pt x="716385" y="105409"/>
                  </a:lnTo>
                  <a:lnTo>
                    <a:pt x="862228" y="105409"/>
                  </a:lnTo>
                  <a:lnTo>
                    <a:pt x="845466" y="86359"/>
                  </a:lnTo>
                  <a:close/>
                </a:path>
                <a:path w="1442085" h="233680">
                  <a:moveTo>
                    <a:pt x="865071" y="86359"/>
                  </a:moveTo>
                  <a:lnTo>
                    <a:pt x="845466" y="86359"/>
                  </a:lnTo>
                  <a:lnTo>
                    <a:pt x="862228" y="105409"/>
                  </a:lnTo>
                  <a:lnTo>
                    <a:pt x="881833" y="105409"/>
                  </a:lnTo>
                  <a:lnTo>
                    <a:pt x="865071" y="86359"/>
                  </a:lnTo>
                  <a:close/>
                </a:path>
                <a:path w="1442085" h="233680">
                  <a:moveTo>
                    <a:pt x="992148" y="86359"/>
                  </a:moveTo>
                  <a:lnTo>
                    <a:pt x="865071" y="86359"/>
                  </a:lnTo>
                  <a:lnTo>
                    <a:pt x="881833" y="105409"/>
                  </a:lnTo>
                  <a:lnTo>
                    <a:pt x="1008913" y="105409"/>
                  </a:lnTo>
                  <a:lnTo>
                    <a:pt x="992148" y="86359"/>
                  </a:lnTo>
                  <a:close/>
                </a:path>
                <a:path w="1442085" h="233680">
                  <a:moveTo>
                    <a:pt x="1006167" y="86359"/>
                  </a:moveTo>
                  <a:lnTo>
                    <a:pt x="992148" y="86359"/>
                  </a:lnTo>
                  <a:lnTo>
                    <a:pt x="1008913" y="105409"/>
                  </a:lnTo>
                  <a:lnTo>
                    <a:pt x="1022929" y="105409"/>
                  </a:lnTo>
                  <a:lnTo>
                    <a:pt x="1006167" y="86359"/>
                  </a:lnTo>
                  <a:close/>
                </a:path>
                <a:path w="1442085" h="233680">
                  <a:moveTo>
                    <a:pt x="1063720" y="86359"/>
                  </a:moveTo>
                  <a:lnTo>
                    <a:pt x="1049705" y="86359"/>
                  </a:lnTo>
                  <a:lnTo>
                    <a:pt x="1066471" y="105409"/>
                  </a:lnTo>
                  <a:lnTo>
                    <a:pt x="1080485" y="105409"/>
                  </a:lnTo>
                  <a:lnTo>
                    <a:pt x="1063720" y="86359"/>
                  </a:lnTo>
                  <a:close/>
                </a:path>
                <a:path w="1442085" h="233680">
                  <a:moveTo>
                    <a:pt x="1104468" y="86359"/>
                  </a:moveTo>
                  <a:lnTo>
                    <a:pt x="1063720" y="86359"/>
                  </a:lnTo>
                  <a:lnTo>
                    <a:pt x="1080485" y="105409"/>
                  </a:lnTo>
                  <a:lnTo>
                    <a:pt x="1121229" y="105409"/>
                  </a:lnTo>
                  <a:lnTo>
                    <a:pt x="1104468" y="86359"/>
                  </a:lnTo>
                  <a:close/>
                </a:path>
                <a:path w="1442085" h="233680">
                  <a:moveTo>
                    <a:pt x="1125467" y="86359"/>
                  </a:moveTo>
                  <a:lnTo>
                    <a:pt x="1104468" y="86359"/>
                  </a:lnTo>
                  <a:lnTo>
                    <a:pt x="1121229" y="105409"/>
                  </a:lnTo>
                  <a:lnTo>
                    <a:pt x="1142232" y="105409"/>
                  </a:lnTo>
                  <a:lnTo>
                    <a:pt x="1125467" y="86359"/>
                  </a:lnTo>
                  <a:close/>
                </a:path>
                <a:path w="1442085" h="233680">
                  <a:moveTo>
                    <a:pt x="1206449" y="86359"/>
                  </a:moveTo>
                  <a:lnTo>
                    <a:pt x="1125467" y="86359"/>
                  </a:lnTo>
                  <a:lnTo>
                    <a:pt x="1142232" y="105409"/>
                  </a:lnTo>
                  <a:lnTo>
                    <a:pt x="1223210" y="105409"/>
                  </a:lnTo>
                  <a:lnTo>
                    <a:pt x="1206449" y="86359"/>
                  </a:lnTo>
                  <a:close/>
                </a:path>
                <a:path w="1442085" h="233680">
                  <a:moveTo>
                    <a:pt x="1227448" y="86359"/>
                  </a:moveTo>
                  <a:lnTo>
                    <a:pt x="1206449" y="86359"/>
                  </a:lnTo>
                  <a:lnTo>
                    <a:pt x="1223210" y="105409"/>
                  </a:lnTo>
                  <a:lnTo>
                    <a:pt x="1244213" y="105409"/>
                  </a:lnTo>
                  <a:lnTo>
                    <a:pt x="1227448" y="86359"/>
                  </a:lnTo>
                  <a:close/>
                </a:path>
                <a:path w="1442085" h="233680">
                  <a:moveTo>
                    <a:pt x="1353131" y="86359"/>
                  </a:moveTo>
                  <a:lnTo>
                    <a:pt x="1227448" y="86359"/>
                  </a:lnTo>
                  <a:lnTo>
                    <a:pt x="1244213" y="105409"/>
                  </a:lnTo>
                  <a:lnTo>
                    <a:pt x="1369896" y="105409"/>
                  </a:lnTo>
                  <a:lnTo>
                    <a:pt x="1353131" y="86359"/>
                  </a:lnTo>
                  <a:close/>
                </a:path>
                <a:path w="1442085" h="233680">
                  <a:moveTo>
                    <a:pt x="1367149" y="86359"/>
                  </a:moveTo>
                  <a:lnTo>
                    <a:pt x="1353131" y="86359"/>
                  </a:lnTo>
                  <a:lnTo>
                    <a:pt x="1369896" y="105409"/>
                  </a:lnTo>
                  <a:lnTo>
                    <a:pt x="1383911" y="105409"/>
                  </a:lnTo>
                  <a:lnTo>
                    <a:pt x="1367149" y="86359"/>
                  </a:lnTo>
                  <a:close/>
                </a:path>
                <a:path w="1442085" h="233680">
                  <a:moveTo>
                    <a:pt x="807069" y="60959"/>
                  </a:moveTo>
                  <a:lnTo>
                    <a:pt x="778967" y="60959"/>
                  </a:lnTo>
                  <a:lnTo>
                    <a:pt x="790606" y="62229"/>
                  </a:lnTo>
                  <a:lnTo>
                    <a:pt x="797058" y="66039"/>
                  </a:lnTo>
                  <a:lnTo>
                    <a:pt x="804035" y="72389"/>
                  </a:lnTo>
                  <a:lnTo>
                    <a:pt x="817246" y="86359"/>
                  </a:lnTo>
                  <a:lnTo>
                    <a:pt x="826747" y="86359"/>
                  </a:lnTo>
                  <a:lnTo>
                    <a:pt x="809868" y="63500"/>
                  </a:lnTo>
                  <a:lnTo>
                    <a:pt x="807069" y="60959"/>
                  </a:lnTo>
                  <a:close/>
                </a:path>
                <a:path w="1442085" h="233680">
                  <a:moveTo>
                    <a:pt x="770863" y="5079"/>
                  </a:moveTo>
                  <a:lnTo>
                    <a:pt x="765049" y="5079"/>
                  </a:lnTo>
                  <a:lnTo>
                    <a:pt x="757872" y="6350"/>
                  </a:lnTo>
                  <a:lnTo>
                    <a:pt x="750277" y="6350"/>
                  </a:lnTo>
                  <a:lnTo>
                    <a:pt x="743205" y="8889"/>
                  </a:lnTo>
                  <a:lnTo>
                    <a:pt x="761925" y="24129"/>
                  </a:lnTo>
                  <a:lnTo>
                    <a:pt x="771425" y="24129"/>
                  </a:lnTo>
                  <a:lnTo>
                    <a:pt x="794156" y="31750"/>
                  </a:lnTo>
                  <a:lnTo>
                    <a:pt x="809737" y="44450"/>
                  </a:lnTo>
                  <a:lnTo>
                    <a:pt x="820969" y="60959"/>
                  </a:lnTo>
                  <a:lnTo>
                    <a:pt x="830656" y="86359"/>
                  </a:lnTo>
                  <a:lnTo>
                    <a:pt x="841834" y="86359"/>
                  </a:lnTo>
                  <a:lnTo>
                    <a:pt x="833730" y="58420"/>
                  </a:lnTo>
                  <a:lnTo>
                    <a:pt x="818921" y="31750"/>
                  </a:lnTo>
                  <a:lnTo>
                    <a:pt x="797826" y="12700"/>
                  </a:lnTo>
                  <a:lnTo>
                    <a:pt x="770863" y="5079"/>
                  </a:lnTo>
                  <a:close/>
                </a:path>
                <a:path w="1442085" h="233680">
                  <a:moveTo>
                    <a:pt x="1133852" y="24129"/>
                  </a:moveTo>
                  <a:lnTo>
                    <a:pt x="1127702" y="24129"/>
                  </a:lnTo>
                  <a:lnTo>
                    <a:pt x="1108346" y="26670"/>
                  </a:lnTo>
                  <a:lnTo>
                    <a:pt x="1093547" y="33020"/>
                  </a:lnTo>
                  <a:lnTo>
                    <a:pt x="1084092" y="43179"/>
                  </a:lnTo>
                  <a:lnTo>
                    <a:pt x="1080766" y="57150"/>
                  </a:lnTo>
                  <a:lnTo>
                    <a:pt x="1081682" y="64770"/>
                  </a:lnTo>
                  <a:lnTo>
                    <a:pt x="1082860" y="72389"/>
                  </a:lnTo>
                  <a:lnTo>
                    <a:pt x="1084457" y="78739"/>
                  </a:lnTo>
                  <a:lnTo>
                    <a:pt x="1086631" y="86359"/>
                  </a:lnTo>
                  <a:lnTo>
                    <a:pt x="1115689" y="86359"/>
                  </a:lnTo>
                  <a:lnTo>
                    <a:pt x="1111218" y="77470"/>
                  </a:lnTo>
                  <a:lnTo>
                    <a:pt x="1109544" y="71120"/>
                  </a:lnTo>
                  <a:lnTo>
                    <a:pt x="1135526" y="45720"/>
                  </a:lnTo>
                  <a:lnTo>
                    <a:pt x="1197027" y="45720"/>
                  </a:lnTo>
                  <a:lnTo>
                    <a:pt x="1178415" y="35559"/>
                  </a:lnTo>
                  <a:lnTo>
                    <a:pt x="1154457" y="27939"/>
                  </a:lnTo>
                  <a:lnTo>
                    <a:pt x="1133852" y="24129"/>
                  </a:lnTo>
                  <a:close/>
                </a:path>
                <a:path w="1442085" h="233680">
                  <a:moveTo>
                    <a:pt x="1197027" y="45720"/>
                  </a:moveTo>
                  <a:lnTo>
                    <a:pt x="1142790" y="45720"/>
                  </a:lnTo>
                  <a:lnTo>
                    <a:pt x="1146981" y="46989"/>
                  </a:lnTo>
                  <a:lnTo>
                    <a:pt x="1171080" y="52070"/>
                  </a:lnTo>
                  <a:lnTo>
                    <a:pt x="1191197" y="58420"/>
                  </a:lnTo>
                  <a:lnTo>
                    <a:pt x="1209533" y="67309"/>
                  </a:lnTo>
                  <a:lnTo>
                    <a:pt x="1228286" y="78739"/>
                  </a:lnTo>
                  <a:lnTo>
                    <a:pt x="1248126" y="78739"/>
                  </a:lnTo>
                  <a:lnTo>
                    <a:pt x="1208660" y="52070"/>
                  </a:lnTo>
                  <a:lnTo>
                    <a:pt x="1197027" y="45720"/>
                  </a:lnTo>
                  <a:close/>
                </a:path>
                <a:path w="1442085" h="233680">
                  <a:moveTo>
                    <a:pt x="1331060" y="16509"/>
                  </a:moveTo>
                  <a:lnTo>
                    <a:pt x="1319043" y="26670"/>
                  </a:lnTo>
                  <a:lnTo>
                    <a:pt x="1327727" y="40639"/>
                  </a:lnTo>
                  <a:lnTo>
                    <a:pt x="1340732" y="55879"/>
                  </a:lnTo>
                  <a:lnTo>
                    <a:pt x="1360495" y="67309"/>
                  </a:lnTo>
                  <a:lnTo>
                    <a:pt x="1389452" y="72389"/>
                  </a:lnTo>
                  <a:lnTo>
                    <a:pt x="1409443" y="67309"/>
                  </a:lnTo>
                  <a:lnTo>
                    <a:pt x="1424274" y="55879"/>
                  </a:lnTo>
                  <a:lnTo>
                    <a:pt x="1427112" y="50800"/>
                  </a:lnTo>
                  <a:lnTo>
                    <a:pt x="1382190" y="50800"/>
                  </a:lnTo>
                  <a:lnTo>
                    <a:pt x="1363630" y="46989"/>
                  </a:lnTo>
                  <a:lnTo>
                    <a:pt x="1349813" y="38100"/>
                  </a:lnTo>
                  <a:lnTo>
                    <a:pt x="1339401" y="27939"/>
                  </a:lnTo>
                  <a:lnTo>
                    <a:pt x="1331060" y="16509"/>
                  </a:lnTo>
                  <a:close/>
                </a:path>
                <a:path w="1442085" h="233680">
                  <a:moveTo>
                    <a:pt x="762482" y="44450"/>
                  </a:moveTo>
                  <a:lnTo>
                    <a:pt x="756338" y="44450"/>
                  </a:lnTo>
                  <a:lnTo>
                    <a:pt x="750188" y="45720"/>
                  </a:lnTo>
                  <a:lnTo>
                    <a:pt x="744602" y="45720"/>
                  </a:lnTo>
                  <a:lnTo>
                    <a:pt x="764438" y="62229"/>
                  </a:lnTo>
                  <a:lnTo>
                    <a:pt x="770863" y="62229"/>
                  </a:lnTo>
                  <a:lnTo>
                    <a:pt x="773099" y="60959"/>
                  </a:lnTo>
                  <a:lnTo>
                    <a:pt x="807069" y="60959"/>
                  </a:lnTo>
                  <a:lnTo>
                    <a:pt x="795871" y="50800"/>
                  </a:lnTo>
                  <a:lnTo>
                    <a:pt x="781246" y="45720"/>
                  </a:lnTo>
                  <a:lnTo>
                    <a:pt x="762482" y="44450"/>
                  </a:lnTo>
                  <a:close/>
                </a:path>
                <a:path w="1442085" h="233680">
                  <a:moveTo>
                    <a:pt x="1436673" y="21589"/>
                  </a:moveTo>
                  <a:lnTo>
                    <a:pt x="1415717" y="21589"/>
                  </a:lnTo>
                  <a:lnTo>
                    <a:pt x="1414403" y="31750"/>
                  </a:lnTo>
                  <a:lnTo>
                    <a:pt x="1410233" y="39370"/>
                  </a:lnTo>
                  <a:lnTo>
                    <a:pt x="1402868" y="45720"/>
                  </a:lnTo>
                  <a:lnTo>
                    <a:pt x="1391968" y="49529"/>
                  </a:lnTo>
                  <a:lnTo>
                    <a:pt x="1388616" y="50800"/>
                  </a:lnTo>
                  <a:lnTo>
                    <a:pt x="1427112" y="50800"/>
                  </a:lnTo>
                  <a:lnTo>
                    <a:pt x="1433499" y="39370"/>
                  </a:lnTo>
                  <a:lnTo>
                    <a:pt x="1436673" y="21589"/>
                  </a:lnTo>
                  <a:close/>
                </a:path>
                <a:path w="1442085" h="233680">
                  <a:moveTo>
                    <a:pt x="1382467" y="0"/>
                  </a:moveTo>
                  <a:lnTo>
                    <a:pt x="1362631" y="16509"/>
                  </a:lnTo>
                  <a:lnTo>
                    <a:pt x="1382467" y="34289"/>
                  </a:lnTo>
                  <a:lnTo>
                    <a:pt x="1402307" y="16509"/>
                  </a:lnTo>
                  <a:lnTo>
                    <a:pt x="1382467" y="0"/>
                  </a:lnTo>
                  <a:close/>
                </a:path>
              </a:pathLst>
            </a:custGeom>
            <a:solidFill>
              <a:srgbClr val="000000"/>
            </a:solidFill>
          </p:spPr>
          <p:txBody>
            <a:bodyPr wrap="square" lIns="0" tIns="0" rIns="0" bIns="0" rtlCol="0"/>
            <a:lstStyle/>
            <a:p>
              <a:endParaRPr sz="1235"/>
            </a:p>
          </p:txBody>
        </p:sp>
        <p:pic>
          <p:nvPicPr>
            <p:cNvPr id="19" name="object 19"/>
            <p:cNvPicPr/>
            <p:nvPr/>
          </p:nvPicPr>
          <p:blipFill>
            <a:blip r:embed="rId6" cstate="print"/>
            <a:stretch>
              <a:fillRect/>
            </a:stretch>
          </p:blipFill>
          <p:spPr>
            <a:xfrm>
              <a:off x="738629" y="4893480"/>
              <a:ext cx="3551937" cy="414964"/>
            </a:xfrm>
            <a:prstGeom prst="rect">
              <a:avLst/>
            </a:prstGeom>
          </p:spPr>
        </p:pic>
        <p:pic>
          <p:nvPicPr>
            <p:cNvPr id="20" name="object 20"/>
            <p:cNvPicPr/>
            <p:nvPr/>
          </p:nvPicPr>
          <p:blipFill>
            <a:blip r:embed="rId7" cstate="print"/>
            <a:stretch>
              <a:fillRect/>
            </a:stretch>
          </p:blipFill>
          <p:spPr>
            <a:xfrm>
              <a:off x="1222970" y="5547499"/>
              <a:ext cx="2982247" cy="204245"/>
            </a:xfrm>
            <a:prstGeom prst="rect">
              <a:avLst/>
            </a:prstGeom>
          </p:spPr>
        </p:pic>
        <p:pic>
          <p:nvPicPr>
            <p:cNvPr id="21" name="object 21"/>
            <p:cNvPicPr/>
            <p:nvPr/>
          </p:nvPicPr>
          <p:blipFill>
            <a:blip r:embed="rId8" cstate="print"/>
            <a:stretch>
              <a:fillRect/>
            </a:stretch>
          </p:blipFill>
          <p:spPr>
            <a:xfrm>
              <a:off x="1762531" y="6256444"/>
              <a:ext cx="2079626" cy="161578"/>
            </a:xfrm>
            <a:prstGeom prst="rect">
              <a:avLst/>
            </a:prstGeom>
          </p:spPr>
        </p:pic>
        <p:pic>
          <p:nvPicPr>
            <p:cNvPr id="22" name="object 22"/>
            <p:cNvPicPr/>
            <p:nvPr/>
          </p:nvPicPr>
          <p:blipFill>
            <a:blip r:embed="rId9" cstate="print"/>
            <a:stretch>
              <a:fillRect/>
            </a:stretch>
          </p:blipFill>
          <p:spPr>
            <a:xfrm>
              <a:off x="760288" y="6975955"/>
              <a:ext cx="3507613" cy="209295"/>
            </a:xfrm>
            <a:prstGeom prst="rect">
              <a:avLst/>
            </a:prstGeom>
          </p:spPr>
        </p:pic>
        <p:pic>
          <p:nvPicPr>
            <p:cNvPr id="23" name="object 23"/>
            <p:cNvPicPr/>
            <p:nvPr/>
          </p:nvPicPr>
          <p:blipFill>
            <a:blip r:embed="rId10" cstate="print"/>
            <a:stretch>
              <a:fillRect/>
            </a:stretch>
          </p:blipFill>
          <p:spPr>
            <a:xfrm>
              <a:off x="1091973" y="1455519"/>
              <a:ext cx="2845252" cy="1321564"/>
            </a:xfrm>
            <a:prstGeom prst="rect">
              <a:avLst/>
            </a:prstGeom>
          </p:spPr>
        </p:pic>
        <p:sp>
          <p:nvSpPr>
            <p:cNvPr id="24" name="object 24"/>
            <p:cNvSpPr/>
            <p:nvPr/>
          </p:nvSpPr>
          <p:spPr>
            <a:xfrm>
              <a:off x="1091973" y="1455519"/>
              <a:ext cx="2845435" cy="1322070"/>
            </a:xfrm>
            <a:custGeom>
              <a:avLst/>
              <a:gdLst/>
              <a:ahLst/>
              <a:cxnLst/>
              <a:rect l="l" t="t" r="r" b="b"/>
              <a:pathLst>
                <a:path w="2845435" h="1322070">
                  <a:moveTo>
                    <a:pt x="0" y="1321564"/>
                  </a:moveTo>
                  <a:lnTo>
                    <a:pt x="2845252" y="1321564"/>
                  </a:lnTo>
                  <a:lnTo>
                    <a:pt x="2845252" y="0"/>
                  </a:lnTo>
                  <a:lnTo>
                    <a:pt x="0" y="0"/>
                  </a:lnTo>
                  <a:lnTo>
                    <a:pt x="0" y="1321564"/>
                  </a:lnTo>
                  <a:close/>
                </a:path>
              </a:pathLst>
            </a:custGeom>
            <a:ln w="25401">
              <a:solidFill>
                <a:srgbClr val="6666FF"/>
              </a:solidFill>
            </a:ln>
          </p:spPr>
          <p:txBody>
            <a:bodyPr wrap="square" lIns="0" tIns="0" rIns="0" bIns="0" rtlCol="0"/>
            <a:lstStyle/>
            <a:p>
              <a:endParaRPr sz="1235"/>
            </a:p>
          </p:txBody>
        </p:sp>
        <p:pic>
          <p:nvPicPr>
            <p:cNvPr id="25" name="object 25"/>
            <p:cNvPicPr/>
            <p:nvPr/>
          </p:nvPicPr>
          <p:blipFill>
            <a:blip r:embed="rId11" cstate="print"/>
            <a:stretch>
              <a:fillRect/>
            </a:stretch>
          </p:blipFill>
          <p:spPr>
            <a:xfrm>
              <a:off x="2458350" y="7420179"/>
              <a:ext cx="127953" cy="91145"/>
            </a:xfrm>
            <a:prstGeom prst="rect">
              <a:avLst/>
            </a:prstGeom>
          </p:spPr>
        </p:pic>
      </p:gr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78634" y="646814"/>
            <a:ext cx="6049108" cy="6009768"/>
            <a:chOff x="160570" y="-765113"/>
            <a:chExt cx="4714984" cy="8308913"/>
          </a:xfrm>
        </p:grpSpPr>
        <p:sp>
          <p:nvSpPr>
            <p:cNvPr id="3" name="object 3"/>
            <p:cNvSpPr/>
            <p:nvPr/>
          </p:nvSpPr>
          <p:spPr>
            <a:xfrm>
              <a:off x="228603" y="228600"/>
              <a:ext cx="4572000" cy="7315200"/>
            </a:xfrm>
            <a:custGeom>
              <a:avLst/>
              <a:gdLst/>
              <a:ahLst/>
              <a:cxnLst/>
              <a:rect l="l" t="t" r="r" b="b"/>
              <a:pathLst>
                <a:path w="4572000" h="7315200">
                  <a:moveTo>
                    <a:pt x="4571996" y="0"/>
                  </a:moveTo>
                  <a:lnTo>
                    <a:pt x="0" y="0"/>
                  </a:lnTo>
                  <a:lnTo>
                    <a:pt x="0" y="7315196"/>
                  </a:lnTo>
                  <a:lnTo>
                    <a:pt x="4571996" y="7315196"/>
                  </a:lnTo>
                  <a:lnTo>
                    <a:pt x="4571996" y="0"/>
                  </a:lnTo>
                  <a:close/>
                </a:path>
              </a:pathLst>
            </a:custGeom>
            <a:solidFill>
              <a:srgbClr val="CCCCFF"/>
            </a:solidFill>
          </p:spPr>
          <p:txBody>
            <a:bodyPr wrap="square" lIns="0" tIns="0" rIns="0" bIns="0" rtlCol="0"/>
            <a:lstStyle/>
            <a:p>
              <a:endParaRPr sz="1235"/>
            </a:p>
          </p:txBody>
        </p:sp>
        <p:sp>
          <p:nvSpPr>
            <p:cNvPr id="4" name="object 4"/>
            <p:cNvSpPr/>
            <p:nvPr/>
          </p:nvSpPr>
          <p:spPr>
            <a:xfrm>
              <a:off x="228603" y="228600"/>
              <a:ext cx="4572000" cy="7315200"/>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sz="1235"/>
            </a:p>
          </p:txBody>
        </p:sp>
        <p:sp>
          <p:nvSpPr>
            <p:cNvPr id="5" name="object 5"/>
            <p:cNvSpPr/>
            <p:nvPr/>
          </p:nvSpPr>
          <p:spPr>
            <a:xfrm>
              <a:off x="160570" y="-765113"/>
              <a:ext cx="2860675" cy="574039"/>
            </a:xfrm>
            <a:custGeom>
              <a:avLst/>
              <a:gdLst/>
              <a:ahLst/>
              <a:cxnLst/>
              <a:rect l="l" t="t" r="r" b="b"/>
              <a:pathLst>
                <a:path w="2860675" h="574040">
                  <a:moveTo>
                    <a:pt x="1716084" y="0"/>
                  </a:moveTo>
                  <a:lnTo>
                    <a:pt x="1668412" y="1228"/>
                  </a:lnTo>
                  <a:lnTo>
                    <a:pt x="1620739" y="4058"/>
                  </a:lnTo>
                  <a:lnTo>
                    <a:pt x="1573066" y="8650"/>
                  </a:lnTo>
                  <a:lnTo>
                    <a:pt x="1525392" y="15164"/>
                  </a:lnTo>
                  <a:lnTo>
                    <a:pt x="1477718" y="23761"/>
                  </a:lnTo>
                  <a:lnTo>
                    <a:pt x="1382378" y="45440"/>
                  </a:lnTo>
                  <a:lnTo>
                    <a:pt x="1334712" y="54037"/>
                  </a:lnTo>
                  <a:lnTo>
                    <a:pt x="1287046" y="60552"/>
                  </a:lnTo>
                  <a:lnTo>
                    <a:pt x="1239379" y="65144"/>
                  </a:lnTo>
                  <a:lnTo>
                    <a:pt x="1191712" y="67974"/>
                  </a:lnTo>
                  <a:lnTo>
                    <a:pt x="1144045" y="69202"/>
                  </a:lnTo>
                  <a:lnTo>
                    <a:pt x="1096376" y="68988"/>
                  </a:lnTo>
                  <a:lnTo>
                    <a:pt x="1048708" y="67493"/>
                  </a:lnTo>
                  <a:lnTo>
                    <a:pt x="1001039" y="64876"/>
                  </a:lnTo>
                  <a:lnTo>
                    <a:pt x="953370" y="61299"/>
                  </a:lnTo>
                  <a:lnTo>
                    <a:pt x="905700" y="56920"/>
                  </a:lnTo>
                  <a:lnTo>
                    <a:pt x="858031" y="51901"/>
                  </a:lnTo>
                  <a:lnTo>
                    <a:pt x="810361" y="46401"/>
                  </a:lnTo>
                  <a:lnTo>
                    <a:pt x="619681" y="22800"/>
                  </a:lnTo>
                  <a:lnTo>
                    <a:pt x="572011" y="17300"/>
                  </a:lnTo>
                  <a:lnTo>
                    <a:pt x="524342" y="12281"/>
                  </a:lnTo>
                  <a:lnTo>
                    <a:pt x="476672" y="7902"/>
                  </a:lnTo>
                  <a:lnTo>
                    <a:pt x="429003" y="4325"/>
                  </a:lnTo>
                  <a:lnTo>
                    <a:pt x="381334" y="1708"/>
                  </a:lnTo>
                  <a:lnTo>
                    <a:pt x="333666" y="213"/>
                  </a:lnTo>
                  <a:lnTo>
                    <a:pt x="285997" y="0"/>
                  </a:lnTo>
                  <a:lnTo>
                    <a:pt x="238330" y="1228"/>
                  </a:lnTo>
                  <a:lnTo>
                    <a:pt x="190662" y="4058"/>
                  </a:lnTo>
                  <a:lnTo>
                    <a:pt x="142996" y="8650"/>
                  </a:lnTo>
                  <a:lnTo>
                    <a:pt x="95330" y="15164"/>
                  </a:lnTo>
                  <a:lnTo>
                    <a:pt x="47664" y="23761"/>
                  </a:lnTo>
                  <a:lnTo>
                    <a:pt x="0" y="34601"/>
                  </a:lnTo>
                  <a:lnTo>
                    <a:pt x="0" y="539046"/>
                  </a:lnTo>
                  <a:lnTo>
                    <a:pt x="47664" y="528207"/>
                  </a:lnTo>
                  <a:lnTo>
                    <a:pt x="95330" y="519610"/>
                  </a:lnTo>
                  <a:lnTo>
                    <a:pt x="142996" y="513095"/>
                  </a:lnTo>
                  <a:lnTo>
                    <a:pt x="190662" y="508503"/>
                  </a:lnTo>
                  <a:lnTo>
                    <a:pt x="238330" y="505673"/>
                  </a:lnTo>
                  <a:lnTo>
                    <a:pt x="285997" y="504445"/>
                  </a:lnTo>
                  <a:lnTo>
                    <a:pt x="333666" y="504659"/>
                  </a:lnTo>
                  <a:lnTo>
                    <a:pt x="381334" y="506154"/>
                  </a:lnTo>
                  <a:lnTo>
                    <a:pt x="429003" y="508770"/>
                  </a:lnTo>
                  <a:lnTo>
                    <a:pt x="476672" y="512347"/>
                  </a:lnTo>
                  <a:lnTo>
                    <a:pt x="524342" y="516726"/>
                  </a:lnTo>
                  <a:lnTo>
                    <a:pt x="572011" y="521745"/>
                  </a:lnTo>
                  <a:lnTo>
                    <a:pt x="619681" y="527245"/>
                  </a:lnTo>
                  <a:lnTo>
                    <a:pt x="810361" y="550846"/>
                  </a:lnTo>
                  <a:lnTo>
                    <a:pt x="858031" y="556346"/>
                  </a:lnTo>
                  <a:lnTo>
                    <a:pt x="905700" y="561365"/>
                  </a:lnTo>
                  <a:lnTo>
                    <a:pt x="953370" y="565743"/>
                  </a:lnTo>
                  <a:lnTo>
                    <a:pt x="1001039" y="569321"/>
                  </a:lnTo>
                  <a:lnTo>
                    <a:pt x="1048708" y="571937"/>
                  </a:lnTo>
                  <a:lnTo>
                    <a:pt x="1096376" y="573432"/>
                  </a:lnTo>
                  <a:lnTo>
                    <a:pt x="1144045" y="573646"/>
                  </a:lnTo>
                  <a:lnTo>
                    <a:pt x="1191712" y="572418"/>
                  </a:lnTo>
                  <a:lnTo>
                    <a:pt x="1239379" y="569588"/>
                  </a:lnTo>
                  <a:lnTo>
                    <a:pt x="1287046" y="564996"/>
                  </a:lnTo>
                  <a:lnTo>
                    <a:pt x="1334712" y="558482"/>
                  </a:lnTo>
                  <a:lnTo>
                    <a:pt x="1382378" y="549885"/>
                  </a:lnTo>
                  <a:lnTo>
                    <a:pt x="1477718" y="528207"/>
                  </a:lnTo>
                  <a:lnTo>
                    <a:pt x="1525392" y="519610"/>
                  </a:lnTo>
                  <a:lnTo>
                    <a:pt x="1573066" y="513095"/>
                  </a:lnTo>
                  <a:lnTo>
                    <a:pt x="1620739" y="508503"/>
                  </a:lnTo>
                  <a:lnTo>
                    <a:pt x="1668412" y="505673"/>
                  </a:lnTo>
                  <a:lnTo>
                    <a:pt x="1716084" y="504445"/>
                  </a:lnTo>
                  <a:lnTo>
                    <a:pt x="1763756" y="504659"/>
                  </a:lnTo>
                  <a:lnTo>
                    <a:pt x="1811427" y="506154"/>
                  </a:lnTo>
                  <a:lnTo>
                    <a:pt x="1859098" y="508770"/>
                  </a:lnTo>
                  <a:lnTo>
                    <a:pt x="1906769" y="512347"/>
                  </a:lnTo>
                  <a:lnTo>
                    <a:pt x="1954439" y="516726"/>
                  </a:lnTo>
                  <a:lnTo>
                    <a:pt x="2002109" y="521745"/>
                  </a:lnTo>
                  <a:lnTo>
                    <a:pt x="2049780" y="527245"/>
                  </a:lnTo>
                  <a:lnTo>
                    <a:pt x="2240459" y="550846"/>
                  </a:lnTo>
                  <a:lnTo>
                    <a:pt x="2288129" y="556346"/>
                  </a:lnTo>
                  <a:lnTo>
                    <a:pt x="2335800" y="561365"/>
                  </a:lnTo>
                  <a:lnTo>
                    <a:pt x="2383470" y="565743"/>
                  </a:lnTo>
                  <a:lnTo>
                    <a:pt x="2431141" y="569321"/>
                  </a:lnTo>
                  <a:lnTo>
                    <a:pt x="2478812" y="571937"/>
                  </a:lnTo>
                  <a:lnTo>
                    <a:pt x="2526483" y="573432"/>
                  </a:lnTo>
                  <a:lnTo>
                    <a:pt x="2574155" y="573646"/>
                  </a:lnTo>
                  <a:lnTo>
                    <a:pt x="2621827" y="572418"/>
                  </a:lnTo>
                  <a:lnTo>
                    <a:pt x="2669499" y="569588"/>
                  </a:lnTo>
                  <a:lnTo>
                    <a:pt x="2717173" y="564996"/>
                  </a:lnTo>
                  <a:lnTo>
                    <a:pt x="2764846" y="558482"/>
                  </a:lnTo>
                  <a:lnTo>
                    <a:pt x="2812521" y="549885"/>
                  </a:lnTo>
                  <a:lnTo>
                    <a:pt x="2860196" y="539046"/>
                  </a:lnTo>
                  <a:lnTo>
                    <a:pt x="2860196" y="34601"/>
                  </a:lnTo>
                  <a:lnTo>
                    <a:pt x="2812521" y="45440"/>
                  </a:lnTo>
                  <a:lnTo>
                    <a:pt x="2764846" y="54037"/>
                  </a:lnTo>
                  <a:lnTo>
                    <a:pt x="2717173" y="60552"/>
                  </a:lnTo>
                  <a:lnTo>
                    <a:pt x="2669499" y="65144"/>
                  </a:lnTo>
                  <a:lnTo>
                    <a:pt x="2621827" y="67974"/>
                  </a:lnTo>
                  <a:lnTo>
                    <a:pt x="2574155" y="69202"/>
                  </a:lnTo>
                  <a:lnTo>
                    <a:pt x="2526483" y="68988"/>
                  </a:lnTo>
                  <a:lnTo>
                    <a:pt x="2478812" y="67493"/>
                  </a:lnTo>
                  <a:lnTo>
                    <a:pt x="2431141" y="64876"/>
                  </a:lnTo>
                  <a:lnTo>
                    <a:pt x="2383470" y="61299"/>
                  </a:lnTo>
                  <a:lnTo>
                    <a:pt x="2335800" y="56920"/>
                  </a:lnTo>
                  <a:lnTo>
                    <a:pt x="2288129" y="51901"/>
                  </a:lnTo>
                  <a:lnTo>
                    <a:pt x="2240459" y="46401"/>
                  </a:lnTo>
                  <a:lnTo>
                    <a:pt x="2049780" y="22800"/>
                  </a:lnTo>
                  <a:lnTo>
                    <a:pt x="2002109" y="17300"/>
                  </a:lnTo>
                  <a:lnTo>
                    <a:pt x="1954439" y="12281"/>
                  </a:lnTo>
                  <a:lnTo>
                    <a:pt x="1906769" y="7902"/>
                  </a:lnTo>
                  <a:lnTo>
                    <a:pt x="1859098" y="4325"/>
                  </a:lnTo>
                  <a:lnTo>
                    <a:pt x="1811427" y="1708"/>
                  </a:lnTo>
                  <a:lnTo>
                    <a:pt x="1763756" y="213"/>
                  </a:lnTo>
                  <a:lnTo>
                    <a:pt x="1716084" y="0"/>
                  </a:lnTo>
                  <a:close/>
                </a:path>
              </a:pathLst>
            </a:custGeom>
            <a:solidFill>
              <a:srgbClr val="E5E5FF"/>
            </a:solidFill>
          </p:spPr>
          <p:txBody>
            <a:bodyPr wrap="square" lIns="0" tIns="0" rIns="0" bIns="0" rtlCol="0"/>
            <a:lstStyle/>
            <a:p>
              <a:endParaRPr sz="1235"/>
            </a:p>
          </p:txBody>
        </p:sp>
        <p:sp>
          <p:nvSpPr>
            <p:cNvPr id="6" name="object 6"/>
            <p:cNvSpPr/>
            <p:nvPr/>
          </p:nvSpPr>
          <p:spPr>
            <a:xfrm>
              <a:off x="1016196" y="617092"/>
              <a:ext cx="2860675" cy="574040"/>
            </a:xfrm>
            <a:custGeom>
              <a:avLst/>
              <a:gdLst/>
              <a:ahLst/>
              <a:cxnLst/>
              <a:rect l="l" t="t" r="r" b="b"/>
              <a:pathLst>
                <a:path w="2860675" h="574040">
                  <a:moveTo>
                    <a:pt x="0" y="34601"/>
                  </a:moveTo>
                  <a:lnTo>
                    <a:pt x="47664" y="23761"/>
                  </a:lnTo>
                  <a:lnTo>
                    <a:pt x="95330" y="15164"/>
                  </a:lnTo>
                  <a:lnTo>
                    <a:pt x="142996" y="8650"/>
                  </a:lnTo>
                  <a:lnTo>
                    <a:pt x="190662" y="4058"/>
                  </a:lnTo>
                  <a:lnTo>
                    <a:pt x="238330" y="1228"/>
                  </a:lnTo>
                  <a:lnTo>
                    <a:pt x="285997" y="0"/>
                  </a:lnTo>
                  <a:lnTo>
                    <a:pt x="333666" y="213"/>
                  </a:lnTo>
                  <a:lnTo>
                    <a:pt x="381334" y="1708"/>
                  </a:lnTo>
                  <a:lnTo>
                    <a:pt x="429003" y="4325"/>
                  </a:lnTo>
                  <a:lnTo>
                    <a:pt x="476672" y="7902"/>
                  </a:lnTo>
                  <a:lnTo>
                    <a:pt x="524342" y="12281"/>
                  </a:lnTo>
                  <a:lnTo>
                    <a:pt x="572011" y="17300"/>
                  </a:lnTo>
                  <a:lnTo>
                    <a:pt x="619681" y="22800"/>
                  </a:lnTo>
                  <a:lnTo>
                    <a:pt x="667351" y="28620"/>
                  </a:lnTo>
                  <a:lnTo>
                    <a:pt x="715021" y="34600"/>
                  </a:lnTo>
                  <a:lnTo>
                    <a:pt x="762691" y="40581"/>
                  </a:lnTo>
                  <a:lnTo>
                    <a:pt x="810361" y="46401"/>
                  </a:lnTo>
                  <a:lnTo>
                    <a:pt x="858031" y="51901"/>
                  </a:lnTo>
                  <a:lnTo>
                    <a:pt x="905700" y="56920"/>
                  </a:lnTo>
                  <a:lnTo>
                    <a:pt x="953370" y="61299"/>
                  </a:lnTo>
                  <a:lnTo>
                    <a:pt x="1001039" y="64876"/>
                  </a:lnTo>
                  <a:lnTo>
                    <a:pt x="1048708" y="67493"/>
                  </a:lnTo>
                  <a:lnTo>
                    <a:pt x="1096376" y="68988"/>
                  </a:lnTo>
                  <a:lnTo>
                    <a:pt x="1144045" y="69202"/>
                  </a:lnTo>
                  <a:lnTo>
                    <a:pt x="1191712" y="67974"/>
                  </a:lnTo>
                  <a:lnTo>
                    <a:pt x="1239379" y="65144"/>
                  </a:lnTo>
                  <a:lnTo>
                    <a:pt x="1287046" y="60552"/>
                  </a:lnTo>
                  <a:lnTo>
                    <a:pt x="1334712" y="54037"/>
                  </a:lnTo>
                  <a:lnTo>
                    <a:pt x="1382378" y="45440"/>
                  </a:lnTo>
                  <a:lnTo>
                    <a:pt x="1430042" y="34601"/>
                  </a:lnTo>
                  <a:lnTo>
                    <a:pt x="1477718" y="23761"/>
                  </a:lnTo>
                  <a:lnTo>
                    <a:pt x="1525392" y="15164"/>
                  </a:lnTo>
                  <a:lnTo>
                    <a:pt x="1573066" y="8650"/>
                  </a:lnTo>
                  <a:lnTo>
                    <a:pt x="1620739" y="4058"/>
                  </a:lnTo>
                  <a:lnTo>
                    <a:pt x="1668412" y="1228"/>
                  </a:lnTo>
                  <a:lnTo>
                    <a:pt x="1716084" y="0"/>
                  </a:lnTo>
                  <a:lnTo>
                    <a:pt x="1763756" y="213"/>
                  </a:lnTo>
                  <a:lnTo>
                    <a:pt x="1811427" y="1708"/>
                  </a:lnTo>
                  <a:lnTo>
                    <a:pt x="1859098" y="4325"/>
                  </a:lnTo>
                  <a:lnTo>
                    <a:pt x="1906769" y="7902"/>
                  </a:lnTo>
                  <a:lnTo>
                    <a:pt x="1954439" y="12281"/>
                  </a:lnTo>
                  <a:lnTo>
                    <a:pt x="2002109" y="17300"/>
                  </a:lnTo>
                  <a:lnTo>
                    <a:pt x="2049780" y="22800"/>
                  </a:lnTo>
                  <a:lnTo>
                    <a:pt x="2097450" y="28620"/>
                  </a:lnTo>
                  <a:lnTo>
                    <a:pt x="2145120" y="34600"/>
                  </a:lnTo>
                  <a:lnTo>
                    <a:pt x="2192789" y="40581"/>
                  </a:lnTo>
                  <a:lnTo>
                    <a:pt x="2240459" y="46401"/>
                  </a:lnTo>
                  <a:lnTo>
                    <a:pt x="2288129" y="51901"/>
                  </a:lnTo>
                  <a:lnTo>
                    <a:pt x="2335800" y="56920"/>
                  </a:lnTo>
                  <a:lnTo>
                    <a:pt x="2383470" y="61299"/>
                  </a:lnTo>
                  <a:lnTo>
                    <a:pt x="2431141" y="64876"/>
                  </a:lnTo>
                  <a:lnTo>
                    <a:pt x="2478812" y="67493"/>
                  </a:lnTo>
                  <a:lnTo>
                    <a:pt x="2526483" y="68988"/>
                  </a:lnTo>
                  <a:lnTo>
                    <a:pt x="2574155" y="69202"/>
                  </a:lnTo>
                  <a:lnTo>
                    <a:pt x="2621827" y="67974"/>
                  </a:lnTo>
                  <a:lnTo>
                    <a:pt x="2669499" y="65144"/>
                  </a:lnTo>
                  <a:lnTo>
                    <a:pt x="2717173" y="60552"/>
                  </a:lnTo>
                  <a:lnTo>
                    <a:pt x="2764846" y="54037"/>
                  </a:lnTo>
                  <a:lnTo>
                    <a:pt x="2812521" y="45440"/>
                  </a:lnTo>
                  <a:lnTo>
                    <a:pt x="2860196" y="34601"/>
                  </a:lnTo>
                  <a:lnTo>
                    <a:pt x="2860196" y="539046"/>
                  </a:lnTo>
                  <a:lnTo>
                    <a:pt x="2812521" y="549885"/>
                  </a:lnTo>
                  <a:lnTo>
                    <a:pt x="2764846" y="558482"/>
                  </a:lnTo>
                  <a:lnTo>
                    <a:pt x="2717173" y="564996"/>
                  </a:lnTo>
                  <a:lnTo>
                    <a:pt x="2669499" y="569588"/>
                  </a:lnTo>
                  <a:lnTo>
                    <a:pt x="2621827" y="572418"/>
                  </a:lnTo>
                  <a:lnTo>
                    <a:pt x="2574155" y="573646"/>
                  </a:lnTo>
                  <a:lnTo>
                    <a:pt x="2526483" y="573432"/>
                  </a:lnTo>
                  <a:lnTo>
                    <a:pt x="2478812" y="571937"/>
                  </a:lnTo>
                  <a:lnTo>
                    <a:pt x="2431141" y="569321"/>
                  </a:lnTo>
                  <a:lnTo>
                    <a:pt x="2383470" y="565743"/>
                  </a:lnTo>
                  <a:lnTo>
                    <a:pt x="2335800" y="561365"/>
                  </a:lnTo>
                  <a:lnTo>
                    <a:pt x="2288129" y="556346"/>
                  </a:lnTo>
                  <a:lnTo>
                    <a:pt x="2240459" y="550846"/>
                  </a:lnTo>
                  <a:lnTo>
                    <a:pt x="2192789" y="545026"/>
                  </a:lnTo>
                  <a:lnTo>
                    <a:pt x="2145120" y="539045"/>
                  </a:lnTo>
                  <a:lnTo>
                    <a:pt x="2097450" y="533065"/>
                  </a:lnTo>
                  <a:lnTo>
                    <a:pt x="2049780" y="527245"/>
                  </a:lnTo>
                  <a:lnTo>
                    <a:pt x="2002109" y="521745"/>
                  </a:lnTo>
                  <a:lnTo>
                    <a:pt x="1954439" y="516726"/>
                  </a:lnTo>
                  <a:lnTo>
                    <a:pt x="1906769" y="512347"/>
                  </a:lnTo>
                  <a:lnTo>
                    <a:pt x="1859098" y="508770"/>
                  </a:lnTo>
                  <a:lnTo>
                    <a:pt x="1811427" y="506154"/>
                  </a:lnTo>
                  <a:lnTo>
                    <a:pt x="1763756" y="504659"/>
                  </a:lnTo>
                  <a:lnTo>
                    <a:pt x="1716084" y="504445"/>
                  </a:lnTo>
                  <a:lnTo>
                    <a:pt x="1668412" y="505673"/>
                  </a:lnTo>
                  <a:lnTo>
                    <a:pt x="1620739" y="508503"/>
                  </a:lnTo>
                  <a:lnTo>
                    <a:pt x="1573066" y="513095"/>
                  </a:lnTo>
                  <a:lnTo>
                    <a:pt x="1525392" y="519610"/>
                  </a:lnTo>
                  <a:lnTo>
                    <a:pt x="1477718" y="528207"/>
                  </a:lnTo>
                  <a:lnTo>
                    <a:pt x="1430042" y="539046"/>
                  </a:lnTo>
                  <a:lnTo>
                    <a:pt x="1382378" y="549885"/>
                  </a:lnTo>
                  <a:lnTo>
                    <a:pt x="1334712" y="558482"/>
                  </a:lnTo>
                  <a:lnTo>
                    <a:pt x="1287046" y="564996"/>
                  </a:lnTo>
                  <a:lnTo>
                    <a:pt x="1239379" y="569588"/>
                  </a:lnTo>
                  <a:lnTo>
                    <a:pt x="1191712" y="572418"/>
                  </a:lnTo>
                  <a:lnTo>
                    <a:pt x="1144045" y="573646"/>
                  </a:lnTo>
                  <a:lnTo>
                    <a:pt x="1096376" y="573432"/>
                  </a:lnTo>
                  <a:lnTo>
                    <a:pt x="1048708" y="571937"/>
                  </a:lnTo>
                  <a:lnTo>
                    <a:pt x="1001039" y="569321"/>
                  </a:lnTo>
                  <a:lnTo>
                    <a:pt x="953370" y="565743"/>
                  </a:lnTo>
                  <a:lnTo>
                    <a:pt x="905700" y="561365"/>
                  </a:lnTo>
                  <a:lnTo>
                    <a:pt x="858031" y="556346"/>
                  </a:lnTo>
                  <a:lnTo>
                    <a:pt x="810361" y="550846"/>
                  </a:lnTo>
                  <a:lnTo>
                    <a:pt x="762691" y="545026"/>
                  </a:lnTo>
                  <a:lnTo>
                    <a:pt x="715021" y="539045"/>
                  </a:lnTo>
                  <a:lnTo>
                    <a:pt x="667351" y="533065"/>
                  </a:lnTo>
                  <a:lnTo>
                    <a:pt x="619681" y="527245"/>
                  </a:lnTo>
                  <a:lnTo>
                    <a:pt x="572011" y="521745"/>
                  </a:lnTo>
                  <a:lnTo>
                    <a:pt x="524342" y="516726"/>
                  </a:lnTo>
                  <a:lnTo>
                    <a:pt x="476672" y="512347"/>
                  </a:lnTo>
                  <a:lnTo>
                    <a:pt x="429003" y="508770"/>
                  </a:lnTo>
                  <a:lnTo>
                    <a:pt x="381334" y="506154"/>
                  </a:lnTo>
                  <a:lnTo>
                    <a:pt x="333666" y="504659"/>
                  </a:lnTo>
                  <a:lnTo>
                    <a:pt x="285997" y="504445"/>
                  </a:lnTo>
                  <a:lnTo>
                    <a:pt x="238330" y="505673"/>
                  </a:lnTo>
                  <a:lnTo>
                    <a:pt x="190662" y="508503"/>
                  </a:lnTo>
                  <a:lnTo>
                    <a:pt x="142996" y="513095"/>
                  </a:lnTo>
                  <a:lnTo>
                    <a:pt x="95330" y="519610"/>
                  </a:lnTo>
                  <a:lnTo>
                    <a:pt x="47664" y="528207"/>
                  </a:lnTo>
                  <a:lnTo>
                    <a:pt x="0" y="539046"/>
                  </a:lnTo>
                  <a:lnTo>
                    <a:pt x="0" y="34601"/>
                  </a:lnTo>
                  <a:close/>
                </a:path>
              </a:pathLst>
            </a:custGeom>
            <a:ln w="12701">
              <a:solidFill>
                <a:srgbClr val="33B2FF"/>
              </a:solidFill>
            </a:ln>
          </p:spPr>
          <p:txBody>
            <a:bodyPr wrap="square" lIns="0" tIns="0" rIns="0" bIns="0" rtlCol="0"/>
            <a:lstStyle/>
            <a:p>
              <a:endParaRPr sz="1235"/>
            </a:p>
          </p:txBody>
        </p:sp>
        <p:sp>
          <p:nvSpPr>
            <p:cNvPr id="7" name="object 7"/>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pic>
          <p:nvPicPr>
            <p:cNvPr id="8" name="object 8"/>
            <p:cNvPicPr/>
            <p:nvPr/>
          </p:nvPicPr>
          <p:blipFill>
            <a:blip r:embed="rId2" cstate="print"/>
            <a:stretch>
              <a:fillRect/>
            </a:stretch>
          </p:blipFill>
          <p:spPr>
            <a:xfrm>
              <a:off x="214372" y="1567817"/>
              <a:ext cx="1274065" cy="1013461"/>
            </a:xfrm>
            <a:prstGeom prst="rect">
              <a:avLst/>
            </a:prstGeom>
          </p:spPr>
        </p:pic>
        <p:pic>
          <p:nvPicPr>
            <p:cNvPr id="9" name="object 9"/>
            <p:cNvPicPr/>
            <p:nvPr/>
          </p:nvPicPr>
          <p:blipFill>
            <a:blip r:embed="rId3" cstate="print"/>
            <a:stretch>
              <a:fillRect/>
            </a:stretch>
          </p:blipFill>
          <p:spPr>
            <a:xfrm>
              <a:off x="3477257" y="1360209"/>
              <a:ext cx="1240887" cy="1219546"/>
            </a:xfrm>
            <a:prstGeom prst="rect">
              <a:avLst/>
            </a:prstGeom>
          </p:spPr>
        </p:pic>
        <p:pic>
          <p:nvPicPr>
            <p:cNvPr id="10" name="object 10"/>
            <p:cNvPicPr/>
            <p:nvPr/>
          </p:nvPicPr>
          <p:blipFill>
            <a:blip r:embed="rId4" cstate="print"/>
            <a:stretch>
              <a:fillRect/>
            </a:stretch>
          </p:blipFill>
          <p:spPr>
            <a:xfrm>
              <a:off x="2468368" y="2910365"/>
              <a:ext cx="252853" cy="303120"/>
            </a:xfrm>
            <a:prstGeom prst="rect">
              <a:avLst/>
            </a:prstGeom>
          </p:spPr>
        </p:pic>
        <p:pic>
          <p:nvPicPr>
            <p:cNvPr id="11" name="object 11"/>
            <p:cNvPicPr/>
            <p:nvPr/>
          </p:nvPicPr>
          <p:blipFill>
            <a:blip r:embed="rId5" cstate="print"/>
            <a:stretch>
              <a:fillRect/>
            </a:stretch>
          </p:blipFill>
          <p:spPr>
            <a:xfrm>
              <a:off x="1953256" y="3280791"/>
              <a:ext cx="2790449" cy="1034801"/>
            </a:xfrm>
            <a:prstGeom prst="rect">
              <a:avLst/>
            </a:prstGeom>
          </p:spPr>
        </p:pic>
        <p:sp>
          <p:nvSpPr>
            <p:cNvPr id="12" name="object 12"/>
            <p:cNvSpPr/>
            <p:nvPr/>
          </p:nvSpPr>
          <p:spPr>
            <a:xfrm>
              <a:off x="337293" y="3526617"/>
              <a:ext cx="1526540" cy="1421130"/>
            </a:xfrm>
            <a:custGeom>
              <a:avLst/>
              <a:gdLst/>
              <a:ahLst/>
              <a:cxnLst/>
              <a:rect l="l" t="t" r="r" b="b"/>
              <a:pathLst>
                <a:path w="1526539" h="1421129">
                  <a:moveTo>
                    <a:pt x="921094" y="0"/>
                  </a:moveTo>
                  <a:lnTo>
                    <a:pt x="882457" y="9704"/>
                  </a:lnTo>
                  <a:lnTo>
                    <a:pt x="846996" y="31472"/>
                  </a:lnTo>
                  <a:lnTo>
                    <a:pt x="816681" y="64473"/>
                  </a:lnTo>
                  <a:lnTo>
                    <a:pt x="793484" y="107873"/>
                  </a:lnTo>
                  <a:lnTo>
                    <a:pt x="783444" y="96163"/>
                  </a:lnTo>
                  <a:lnTo>
                    <a:pt x="749759" y="67107"/>
                  </a:lnTo>
                  <a:lnTo>
                    <a:pt x="709332" y="46955"/>
                  </a:lnTo>
                  <a:lnTo>
                    <a:pt x="667721" y="39223"/>
                  </a:lnTo>
                  <a:lnTo>
                    <a:pt x="626453" y="43317"/>
                  </a:lnTo>
                  <a:lnTo>
                    <a:pt x="587055" y="58641"/>
                  </a:lnTo>
                  <a:lnTo>
                    <a:pt x="551054" y="84599"/>
                  </a:lnTo>
                  <a:lnTo>
                    <a:pt x="519977" y="120597"/>
                  </a:lnTo>
                  <a:lnTo>
                    <a:pt x="495354" y="166039"/>
                  </a:lnTo>
                  <a:lnTo>
                    <a:pt x="459542" y="144308"/>
                  </a:lnTo>
                  <a:lnTo>
                    <a:pt x="421645" y="130495"/>
                  </a:lnTo>
                  <a:lnTo>
                    <a:pt x="382466" y="124803"/>
                  </a:lnTo>
                  <a:lnTo>
                    <a:pt x="342811" y="127432"/>
                  </a:lnTo>
                  <a:lnTo>
                    <a:pt x="300899" y="139577"/>
                  </a:lnTo>
                  <a:lnTo>
                    <a:pt x="262455" y="160382"/>
                  </a:lnTo>
                  <a:lnTo>
                    <a:pt x="228056" y="188886"/>
                  </a:lnTo>
                  <a:lnTo>
                    <a:pt x="198278" y="224125"/>
                  </a:lnTo>
                  <a:lnTo>
                    <a:pt x="173697" y="265138"/>
                  </a:lnTo>
                  <a:lnTo>
                    <a:pt x="154889" y="310961"/>
                  </a:lnTo>
                  <a:lnTo>
                    <a:pt x="142430" y="360632"/>
                  </a:lnTo>
                  <a:lnTo>
                    <a:pt x="136896" y="413187"/>
                  </a:lnTo>
                  <a:lnTo>
                    <a:pt x="138863" y="467665"/>
                  </a:lnTo>
                  <a:lnTo>
                    <a:pt x="137582" y="472110"/>
                  </a:lnTo>
                  <a:lnTo>
                    <a:pt x="70348" y="502177"/>
                  </a:lnTo>
                  <a:lnTo>
                    <a:pt x="42827" y="531081"/>
                  </a:lnTo>
                  <a:lnTo>
                    <a:pt x="21031" y="567867"/>
                  </a:lnTo>
                  <a:lnTo>
                    <a:pt x="5168" y="616264"/>
                  </a:lnTo>
                  <a:lnTo>
                    <a:pt x="0" y="666537"/>
                  </a:lnTo>
                  <a:lnTo>
                    <a:pt x="5005" y="716140"/>
                  </a:lnTo>
                  <a:lnTo>
                    <a:pt x="19663" y="762525"/>
                  </a:lnTo>
                  <a:lnTo>
                    <a:pt x="43450" y="803146"/>
                  </a:lnTo>
                  <a:lnTo>
                    <a:pt x="75846" y="835455"/>
                  </a:lnTo>
                  <a:lnTo>
                    <a:pt x="55729" y="869411"/>
                  </a:lnTo>
                  <a:lnTo>
                    <a:pt x="42032" y="907640"/>
                  </a:lnTo>
                  <a:lnTo>
                    <a:pt x="35127" y="948703"/>
                  </a:lnTo>
                  <a:lnTo>
                    <a:pt x="35385" y="991159"/>
                  </a:lnTo>
                  <a:lnTo>
                    <a:pt x="45605" y="1041753"/>
                  </a:lnTo>
                  <a:lnTo>
                    <a:pt x="65286" y="1085647"/>
                  </a:lnTo>
                  <a:lnTo>
                    <a:pt x="92801" y="1121223"/>
                  </a:lnTo>
                  <a:lnTo>
                    <a:pt x="126522" y="1146860"/>
                  </a:lnTo>
                  <a:lnTo>
                    <a:pt x="164821" y="1160941"/>
                  </a:lnTo>
                  <a:lnTo>
                    <a:pt x="206072" y="1161846"/>
                  </a:lnTo>
                  <a:lnTo>
                    <a:pt x="208956" y="1168070"/>
                  </a:lnTo>
                  <a:lnTo>
                    <a:pt x="234768" y="1213959"/>
                  </a:lnTo>
                  <a:lnTo>
                    <a:pt x="265200" y="1252936"/>
                  </a:lnTo>
                  <a:lnTo>
                    <a:pt x="299484" y="1284758"/>
                  </a:lnTo>
                  <a:lnTo>
                    <a:pt x="336850" y="1309182"/>
                  </a:lnTo>
                  <a:lnTo>
                    <a:pt x="376529" y="1325962"/>
                  </a:lnTo>
                  <a:lnTo>
                    <a:pt x="417750" y="1334855"/>
                  </a:lnTo>
                  <a:lnTo>
                    <a:pt x="459746" y="1335619"/>
                  </a:lnTo>
                  <a:lnTo>
                    <a:pt x="501745" y="1328007"/>
                  </a:lnTo>
                  <a:lnTo>
                    <a:pt x="542979" y="1311778"/>
                  </a:lnTo>
                  <a:lnTo>
                    <a:pt x="582679" y="1286686"/>
                  </a:lnTo>
                  <a:lnTo>
                    <a:pt x="608343" y="1327413"/>
                  </a:lnTo>
                  <a:lnTo>
                    <a:pt x="638883" y="1361697"/>
                  </a:lnTo>
                  <a:lnTo>
                    <a:pt x="673569" y="1388861"/>
                  </a:lnTo>
                  <a:lnTo>
                    <a:pt x="711670" y="1408226"/>
                  </a:lnTo>
                  <a:lnTo>
                    <a:pt x="753762" y="1419342"/>
                  </a:lnTo>
                  <a:lnTo>
                    <a:pt x="795537" y="1420729"/>
                  </a:lnTo>
                  <a:lnTo>
                    <a:pt x="836158" y="1412958"/>
                  </a:lnTo>
                  <a:lnTo>
                    <a:pt x="874784" y="1396601"/>
                  </a:lnTo>
                  <a:lnTo>
                    <a:pt x="910578" y="1372231"/>
                  </a:lnTo>
                  <a:lnTo>
                    <a:pt x="942700" y="1340418"/>
                  </a:lnTo>
                  <a:lnTo>
                    <a:pt x="970312" y="1301735"/>
                  </a:lnTo>
                  <a:lnTo>
                    <a:pt x="992574" y="1256752"/>
                  </a:lnTo>
                  <a:lnTo>
                    <a:pt x="1008648" y="1206043"/>
                  </a:lnTo>
                  <a:lnTo>
                    <a:pt x="1033492" y="1222783"/>
                  </a:lnTo>
                  <a:lnTo>
                    <a:pt x="1059765" y="1234999"/>
                  </a:lnTo>
                  <a:lnTo>
                    <a:pt x="1087087" y="1242548"/>
                  </a:lnTo>
                  <a:lnTo>
                    <a:pt x="1115075" y="1245286"/>
                  </a:lnTo>
                  <a:lnTo>
                    <a:pt x="1156258" y="1240445"/>
                  </a:lnTo>
                  <a:lnTo>
                    <a:pt x="1194674" y="1225754"/>
                  </a:lnTo>
                  <a:lnTo>
                    <a:pt x="1229497" y="1202242"/>
                  </a:lnTo>
                  <a:lnTo>
                    <a:pt x="1259902" y="1170943"/>
                  </a:lnTo>
                  <a:lnTo>
                    <a:pt x="1285063" y="1132887"/>
                  </a:lnTo>
                  <a:lnTo>
                    <a:pt x="1304152" y="1089105"/>
                  </a:lnTo>
                  <a:lnTo>
                    <a:pt x="1316345" y="1040630"/>
                  </a:lnTo>
                  <a:lnTo>
                    <a:pt x="1320815" y="988491"/>
                  </a:lnTo>
                  <a:lnTo>
                    <a:pt x="1350832" y="980522"/>
                  </a:lnTo>
                  <a:lnTo>
                    <a:pt x="1407057" y="950487"/>
                  </a:lnTo>
                  <a:lnTo>
                    <a:pt x="1461405" y="895702"/>
                  </a:lnTo>
                  <a:lnTo>
                    <a:pt x="1485047" y="858173"/>
                  </a:lnTo>
                  <a:lnTo>
                    <a:pt x="1503409" y="817089"/>
                  </a:lnTo>
                  <a:lnTo>
                    <a:pt x="1516402" y="773327"/>
                  </a:lnTo>
                  <a:lnTo>
                    <a:pt x="1523935" y="727760"/>
                  </a:lnTo>
                  <a:lnTo>
                    <a:pt x="1525916" y="681264"/>
                  </a:lnTo>
                  <a:lnTo>
                    <a:pt x="1522256" y="634713"/>
                  </a:lnTo>
                  <a:lnTo>
                    <a:pt x="1512863" y="588982"/>
                  </a:lnTo>
                  <a:lnTo>
                    <a:pt x="1497646" y="544945"/>
                  </a:lnTo>
                  <a:lnTo>
                    <a:pt x="1476516" y="503478"/>
                  </a:lnTo>
                  <a:lnTo>
                    <a:pt x="1481263" y="487984"/>
                  </a:lnTo>
                  <a:lnTo>
                    <a:pt x="1485152" y="472110"/>
                  </a:lnTo>
                  <a:lnTo>
                    <a:pt x="1491692" y="417516"/>
                  </a:lnTo>
                  <a:lnTo>
                    <a:pt x="1488437" y="364199"/>
                  </a:lnTo>
                  <a:lnTo>
                    <a:pt x="1476182" y="313919"/>
                  </a:lnTo>
                  <a:lnTo>
                    <a:pt x="1455722" y="268436"/>
                  </a:lnTo>
                  <a:lnTo>
                    <a:pt x="1427854" y="229508"/>
                  </a:lnTo>
                  <a:lnTo>
                    <a:pt x="1393372" y="198896"/>
                  </a:lnTo>
                  <a:lnTo>
                    <a:pt x="1353072" y="178358"/>
                  </a:lnTo>
                  <a:lnTo>
                    <a:pt x="1345292" y="142191"/>
                  </a:lnTo>
                  <a:lnTo>
                    <a:pt x="1316014" y="77952"/>
                  </a:lnTo>
                  <a:lnTo>
                    <a:pt x="1256480" y="19981"/>
                  </a:lnTo>
                  <a:lnTo>
                    <a:pt x="1214111" y="3160"/>
                  </a:lnTo>
                  <a:lnTo>
                    <a:pt x="1170351" y="654"/>
                  </a:lnTo>
                  <a:lnTo>
                    <a:pt x="1127501" y="12224"/>
                  </a:lnTo>
                  <a:lnTo>
                    <a:pt x="1087861" y="37630"/>
                  </a:lnTo>
                  <a:lnTo>
                    <a:pt x="1053732" y="76632"/>
                  </a:lnTo>
                  <a:lnTo>
                    <a:pt x="1042302" y="59603"/>
                  </a:lnTo>
                  <a:lnTo>
                    <a:pt x="1029444" y="44420"/>
                  </a:lnTo>
                  <a:lnTo>
                    <a:pt x="1015300" y="31215"/>
                  </a:lnTo>
                  <a:lnTo>
                    <a:pt x="1000012" y="20116"/>
                  </a:lnTo>
                  <a:lnTo>
                    <a:pt x="960936" y="3193"/>
                  </a:lnTo>
                  <a:lnTo>
                    <a:pt x="921094" y="0"/>
                  </a:lnTo>
                  <a:close/>
                </a:path>
              </a:pathLst>
            </a:custGeom>
            <a:solidFill>
              <a:srgbClr val="C4E0B5"/>
            </a:solidFill>
          </p:spPr>
          <p:txBody>
            <a:bodyPr wrap="square" lIns="0" tIns="0" rIns="0" bIns="0" rtlCol="0"/>
            <a:lstStyle/>
            <a:p>
              <a:endParaRPr sz="1235"/>
            </a:p>
          </p:txBody>
        </p:sp>
        <p:pic>
          <p:nvPicPr>
            <p:cNvPr id="13" name="object 13"/>
            <p:cNvPicPr/>
            <p:nvPr/>
          </p:nvPicPr>
          <p:blipFill>
            <a:blip r:embed="rId6" cstate="print"/>
            <a:stretch>
              <a:fillRect/>
            </a:stretch>
          </p:blipFill>
          <p:spPr>
            <a:xfrm>
              <a:off x="1050731" y="4921765"/>
              <a:ext cx="236790" cy="435862"/>
            </a:xfrm>
            <a:prstGeom prst="rect">
              <a:avLst/>
            </a:prstGeom>
          </p:spPr>
        </p:pic>
        <p:sp>
          <p:nvSpPr>
            <p:cNvPr id="14" name="object 14"/>
            <p:cNvSpPr/>
            <p:nvPr/>
          </p:nvSpPr>
          <p:spPr>
            <a:xfrm>
              <a:off x="337293" y="3526617"/>
              <a:ext cx="1526540" cy="1421130"/>
            </a:xfrm>
            <a:custGeom>
              <a:avLst/>
              <a:gdLst/>
              <a:ahLst/>
              <a:cxnLst/>
              <a:rect l="l" t="t" r="r" b="b"/>
              <a:pathLst>
                <a:path w="1526539" h="1421129">
                  <a:moveTo>
                    <a:pt x="138863" y="467665"/>
                  </a:moveTo>
                  <a:lnTo>
                    <a:pt x="136896" y="413187"/>
                  </a:lnTo>
                  <a:lnTo>
                    <a:pt x="142430" y="360632"/>
                  </a:lnTo>
                  <a:lnTo>
                    <a:pt x="154889" y="310961"/>
                  </a:lnTo>
                  <a:lnTo>
                    <a:pt x="173697" y="265138"/>
                  </a:lnTo>
                  <a:lnTo>
                    <a:pt x="198278" y="224125"/>
                  </a:lnTo>
                  <a:lnTo>
                    <a:pt x="228056" y="188886"/>
                  </a:lnTo>
                  <a:lnTo>
                    <a:pt x="262455" y="160382"/>
                  </a:lnTo>
                  <a:lnTo>
                    <a:pt x="300899" y="139577"/>
                  </a:lnTo>
                  <a:lnTo>
                    <a:pt x="342811" y="127432"/>
                  </a:lnTo>
                  <a:lnTo>
                    <a:pt x="382466" y="124803"/>
                  </a:lnTo>
                  <a:lnTo>
                    <a:pt x="421645" y="130495"/>
                  </a:lnTo>
                  <a:lnTo>
                    <a:pt x="459542" y="144308"/>
                  </a:lnTo>
                  <a:lnTo>
                    <a:pt x="495354" y="166039"/>
                  </a:lnTo>
                  <a:lnTo>
                    <a:pt x="519977" y="120597"/>
                  </a:lnTo>
                  <a:lnTo>
                    <a:pt x="551054" y="84599"/>
                  </a:lnTo>
                  <a:lnTo>
                    <a:pt x="587055" y="58641"/>
                  </a:lnTo>
                  <a:lnTo>
                    <a:pt x="626453" y="43317"/>
                  </a:lnTo>
                  <a:lnTo>
                    <a:pt x="667721" y="39223"/>
                  </a:lnTo>
                  <a:lnTo>
                    <a:pt x="709332" y="46955"/>
                  </a:lnTo>
                  <a:lnTo>
                    <a:pt x="749759" y="67107"/>
                  </a:lnTo>
                  <a:lnTo>
                    <a:pt x="783444" y="96163"/>
                  </a:lnTo>
                  <a:lnTo>
                    <a:pt x="793484" y="107873"/>
                  </a:lnTo>
                  <a:lnTo>
                    <a:pt x="816681" y="64473"/>
                  </a:lnTo>
                  <a:lnTo>
                    <a:pt x="846996" y="31472"/>
                  </a:lnTo>
                  <a:lnTo>
                    <a:pt x="882457" y="9704"/>
                  </a:lnTo>
                  <a:lnTo>
                    <a:pt x="921094" y="0"/>
                  </a:lnTo>
                  <a:lnTo>
                    <a:pt x="960936" y="3193"/>
                  </a:lnTo>
                  <a:lnTo>
                    <a:pt x="1000012" y="20116"/>
                  </a:lnTo>
                  <a:lnTo>
                    <a:pt x="1029444" y="44420"/>
                  </a:lnTo>
                  <a:lnTo>
                    <a:pt x="1053732" y="76632"/>
                  </a:lnTo>
                  <a:lnTo>
                    <a:pt x="1087861" y="37630"/>
                  </a:lnTo>
                  <a:lnTo>
                    <a:pt x="1127501" y="12224"/>
                  </a:lnTo>
                  <a:lnTo>
                    <a:pt x="1170351" y="654"/>
                  </a:lnTo>
                  <a:lnTo>
                    <a:pt x="1214111" y="3160"/>
                  </a:lnTo>
                  <a:lnTo>
                    <a:pt x="1256480" y="19981"/>
                  </a:lnTo>
                  <a:lnTo>
                    <a:pt x="1295159" y="51357"/>
                  </a:lnTo>
                  <a:lnTo>
                    <a:pt x="1332832" y="108476"/>
                  </a:lnTo>
                  <a:lnTo>
                    <a:pt x="1353072" y="178358"/>
                  </a:lnTo>
                  <a:lnTo>
                    <a:pt x="1393372" y="198896"/>
                  </a:lnTo>
                  <a:lnTo>
                    <a:pt x="1427854" y="229508"/>
                  </a:lnTo>
                  <a:lnTo>
                    <a:pt x="1455722" y="268436"/>
                  </a:lnTo>
                  <a:lnTo>
                    <a:pt x="1476182" y="313919"/>
                  </a:lnTo>
                  <a:lnTo>
                    <a:pt x="1488437" y="364199"/>
                  </a:lnTo>
                  <a:lnTo>
                    <a:pt x="1491692" y="417516"/>
                  </a:lnTo>
                  <a:lnTo>
                    <a:pt x="1485152" y="472110"/>
                  </a:lnTo>
                  <a:lnTo>
                    <a:pt x="1483321" y="480083"/>
                  </a:lnTo>
                  <a:lnTo>
                    <a:pt x="1481263" y="487984"/>
                  </a:lnTo>
                  <a:lnTo>
                    <a:pt x="1478991" y="495791"/>
                  </a:lnTo>
                  <a:lnTo>
                    <a:pt x="1476516" y="503478"/>
                  </a:lnTo>
                  <a:lnTo>
                    <a:pt x="1497646" y="544945"/>
                  </a:lnTo>
                  <a:lnTo>
                    <a:pt x="1512863" y="588982"/>
                  </a:lnTo>
                  <a:lnTo>
                    <a:pt x="1522256" y="634713"/>
                  </a:lnTo>
                  <a:lnTo>
                    <a:pt x="1525916" y="681264"/>
                  </a:lnTo>
                  <a:lnTo>
                    <a:pt x="1523935" y="727760"/>
                  </a:lnTo>
                  <a:lnTo>
                    <a:pt x="1516402" y="773327"/>
                  </a:lnTo>
                  <a:lnTo>
                    <a:pt x="1503409" y="817089"/>
                  </a:lnTo>
                  <a:lnTo>
                    <a:pt x="1485047" y="858173"/>
                  </a:lnTo>
                  <a:lnTo>
                    <a:pt x="1461405" y="895702"/>
                  </a:lnTo>
                  <a:lnTo>
                    <a:pt x="1432574" y="928804"/>
                  </a:lnTo>
                  <a:lnTo>
                    <a:pt x="1379695" y="967790"/>
                  </a:lnTo>
                  <a:lnTo>
                    <a:pt x="1320815" y="988491"/>
                  </a:lnTo>
                  <a:lnTo>
                    <a:pt x="1316345" y="1040630"/>
                  </a:lnTo>
                  <a:lnTo>
                    <a:pt x="1304152" y="1089105"/>
                  </a:lnTo>
                  <a:lnTo>
                    <a:pt x="1285063" y="1132887"/>
                  </a:lnTo>
                  <a:lnTo>
                    <a:pt x="1259902" y="1170943"/>
                  </a:lnTo>
                  <a:lnTo>
                    <a:pt x="1229497" y="1202242"/>
                  </a:lnTo>
                  <a:lnTo>
                    <a:pt x="1194674" y="1225754"/>
                  </a:lnTo>
                  <a:lnTo>
                    <a:pt x="1156258" y="1240445"/>
                  </a:lnTo>
                  <a:lnTo>
                    <a:pt x="1115075" y="1245286"/>
                  </a:lnTo>
                  <a:lnTo>
                    <a:pt x="1087087" y="1242548"/>
                  </a:lnTo>
                  <a:lnTo>
                    <a:pt x="1059765" y="1234999"/>
                  </a:lnTo>
                  <a:lnTo>
                    <a:pt x="1033492" y="1222783"/>
                  </a:lnTo>
                  <a:lnTo>
                    <a:pt x="1008648" y="1206043"/>
                  </a:lnTo>
                  <a:lnTo>
                    <a:pt x="992574" y="1256752"/>
                  </a:lnTo>
                  <a:lnTo>
                    <a:pt x="970312" y="1301735"/>
                  </a:lnTo>
                  <a:lnTo>
                    <a:pt x="942700" y="1340418"/>
                  </a:lnTo>
                  <a:lnTo>
                    <a:pt x="910578" y="1372231"/>
                  </a:lnTo>
                  <a:lnTo>
                    <a:pt x="874784" y="1396601"/>
                  </a:lnTo>
                  <a:lnTo>
                    <a:pt x="836158" y="1412958"/>
                  </a:lnTo>
                  <a:lnTo>
                    <a:pt x="795537" y="1420729"/>
                  </a:lnTo>
                  <a:lnTo>
                    <a:pt x="753762" y="1419342"/>
                  </a:lnTo>
                  <a:lnTo>
                    <a:pt x="711670" y="1408226"/>
                  </a:lnTo>
                  <a:lnTo>
                    <a:pt x="673569" y="1388861"/>
                  </a:lnTo>
                  <a:lnTo>
                    <a:pt x="638883" y="1361697"/>
                  </a:lnTo>
                  <a:lnTo>
                    <a:pt x="608343" y="1327413"/>
                  </a:lnTo>
                  <a:lnTo>
                    <a:pt x="582679" y="1286686"/>
                  </a:lnTo>
                  <a:lnTo>
                    <a:pt x="542979" y="1311778"/>
                  </a:lnTo>
                  <a:lnTo>
                    <a:pt x="501745" y="1328007"/>
                  </a:lnTo>
                  <a:lnTo>
                    <a:pt x="459746" y="1335619"/>
                  </a:lnTo>
                  <a:lnTo>
                    <a:pt x="417750" y="1334855"/>
                  </a:lnTo>
                  <a:lnTo>
                    <a:pt x="376529" y="1325962"/>
                  </a:lnTo>
                  <a:lnTo>
                    <a:pt x="336850" y="1309182"/>
                  </a:lnTo>
                  <a:lnTo>
                    <a:pt x="299484" y="1284758"/>
                  </a:lnTo>
                  <a:lnTo>
                    <a:pt x="265200" y="1252936"/>
                  </a:lnTo>
                  <a:lnTo>
                    <a:pt x="234768" y="1213959"/>
                  </a:lnTo>
                  <a:lnTo>
                    <a:pt x="208956" y="1168070"/>
                  </a:lnTo>
                  <a:lnTo>
                    <a:pt x="207011" y="1163879"/>
                  </a:lnTo>
                  <a:lnTo>
                    <a:pt x="206072" y="1161846"/>
                  </a:lnTo>
                  <a:lnTo>
                    <a:pt x="164821" y="1160941"/>
                  </a:lnTo>
                  <a:lnTo>
                    <a:pt x="126522" y="1146860"/>
                  </a:lnTo>
                  <a:lnTo>
                    <a:pt x="92801" y="1121223"/>
                  </a:lnTo>
                  <a:lnTo>
                    <a:pt x="65286" y="1085647"/>
                  </a:lnTo>
                  <a:lnTo>
                    <a:pt x="45605" y="1041753"/>
                  </a:lnTo>
                  <a:lnTo>
                    <a:pt x="35385" y="991159"/>
                  </a:lnTo>
                  <a:lnTo>
                    <a:pt x="35127" y="948703"/>
                  </a:lnTo>
                  <a:lnTo>
                    <a:pt x="42032" y="907640"/>
                  </a:lnTo>
                  <a:lnTo>
                    <a:pt x="55729" y="869411"/>
                  </a:lnTo>
                  <a:lnTo>
                    <a:pt x="75846" y="835455"/>
                  </a:lnTo>
                  <a:lnTo>
                    <a:pt x="43450" y="803146"/>
                  </a:lnTo>
                  <a:lnTo>
                    <a:pt x="19663" y="762525"/>
                  </a:lnTo>
                  <a:lnTo>
                    <a:pt x="5005" y="716140"/>
                  </a:lnTo>
                  <a:lnTo>
                    <a:pt x="0" y="666537"/>
                  </a:lnTo>
                  <a:lnTo>
                    <a:pt x="5168" y="616264"/>
                  </a:lnTo>
                  <a:lnTo>
                    <a:pt x="21031" y="567867"/>
                  </a:lnTo>
                  <a:lnTo>
                    <a:pt x="42827" y="531081"/>
                  </a:lnTo>
                  <a:lnTo>
                    <a:pt x="70348" y="502177"/>
                  </a:lnTo>
                  <a:lnTo>
                    <a:pt x="137582" y="472110"/>
                  </a:lnTo>
                  <a:lnTo>
                    <a:pt x="138863" y="467665"/>
                  </a:lnTo>
                  <a:close/>
                </a:path>
              </a:pathLst>
            </a:custGeom>
            <a:ln w="12701">
              <a:solidFill>
                <a:srgbClr val="00CCFF"/>
              </a:solidFill>
            </a:ln>
          </p:spPr>
          <p:txBody>
            <a:bodyPr wrap="square" lIns="0" tIns="0" rIns="0" bIns="0" rtlCol="0"/>
            <a:lstStyle/>
            <a:p>
              <a:endParaRPr sz="1235"/>
            </a:p>
          </p:txBody>
        </p:sp>
        <p:pic>
          <p:nvPicPr>
            <p:cNvPr id="15" name="object 15"/>
            <p:cNvPicPr/>
            <p:nvPr/>
          </p:nvPicPr>
          <p:blipFill>
            <a:blip r:embed="rId7" cstate="print"/>
            <a:stretch>
              <a:fillRect/>
            </a:stretch>
          </p:blipFill>
          <p:spPr>
            <a:xfrm>
              <a:off x="1044381" y="4915415"/>
              <a:ext cx="249491" cy="448563"/>
            </a:xfrm>
            <a:prstGeom prst="rect">
              <a:avLst/>
            </a:prstGeom>
          </p:spPr>
        </p:pic>
        <p:sp>
          <p:nvSpPr>
            <p:cNvPr id="16" name="object 16"/>
            <p:cNvSpPr/>
            <p:nvPr/>
          </p:nvSpPr>
          <p:spPr>
            <a:xfrm>
              <a:off x="414778" y="4356486"/>
              <a:ext cx="941069" cy="451484"/>
            </a:xfrm>
            <a:custGeom>
              <a:avLst/>
              <a:gdLst/>
              <a:ahLst/>
              <a:cxnLst/>
              <a:rect l="l" t="t" r="r" b="b"/>
              <a:pathLst>
                <a:path w="941069" h="451485">
                  <a:moveTo>
                    <a:pt x="89358" y="26290"/>
                  </a:moveTo>
                  <a:lnTo>
                    <a:pt x="66031" y="26306"/>
                  </a:lnTo>
                  <a:lnTo>
                    <a:pt x="43102" y="21859"/>
                  </a:lnTo>
                  <a:lnTo>
                    <a:pt x="20961" y="13054"/>
                  </a:lnTo>
                  <a:lnTo>
                    <a:pt x="0" y="0"/>
                  </a:lnTo>
                </a:path>
                <a:path w="941069" h="451485">
                  <a:moveTo>
                    <a:pt x="168198" y="313182"/>
                  </a:moveTo>
                  <a:lnTo>
                    <a:pt x="158688" y="317539"/>
                  </a:lnTo>
                  <a:lnTo>
                    <a:pt x="148982" y="321087"/>
                  </a:lnTo>
                  <a:lnTo>
                    <a:pt x="139111" y="323826"/>
                  </a:lnTo>
                  <a:lnTo>
                    <a:pt x="129109" y="325756"/>
                  </a:lnTo>
                </a:path>
                <a:path w="941069" h="451485">
                  <a:moveTo>
                    <a:pt x="505104" y="450979"/>
                  </a:moveTo>
                  <a:lnTo>
                    <a:pt x="498319" y="437314"/>
                  </a:lnTo>
                  <a:lnTo>
                    <a:pt x="492125" y="423211"/>
                  </a:lnTo>
                  <a:lnTo>
                    <a:pt x="486530" y="408704"/>
                  </a:lnTo>
                  <a:lnTo>
                    <a:pt x="481545" y="393829"/>
                  </a:lnTo>
                </a:path>
                <a:path w="941069" h="451485">
                  <a:moveTo>
                    <a:pt x="940690" y="308227"/>
                  </a:moveTo>
                  <a:lnTo>
                    <a:pt x="939381" y="324176"/>
                  </a:lnTo>
                  <a:lnTo>
                    <a:pt x="937371" y="339994"/>
                  </a:lnTo>
                  <a:lnTo>
                    <a:pt x="934670" y="355646"/>
                  </a:lnTo>
                  <a:lnTo>
                    <a:pt x="931291" y="371095"/>
                  </a:lnTo>
                </a:path>
              </a:pathLst>
            </a:custGeom>
            <a:ln w="12701">
              <a:solidFill>
                <a:srgbClr val="2D518E"/>
              </a:solidFill>
            </a:ln>
          </p:spPr>
          <p:txBody>
            <a:bodyPr wrap="square" lIns="0" tIns="0" rIns="0" bIns="0" rtlCol="0"/>
            <a:lstStyle/>
            <a:p>
              <a:endParaRPr sz="1235"/>
            </a:p>
          </p:txBody>
        </p:sp>
        <p:pic>
          <p:nvPicPr>
            <p:cNvPr id="17" name="object 17"/>
            <p:cNvPicPr/>
            <p:nvPr/>
          </p:nvPicPr>
          <p:blipFill>
            <a:blip r:embed="rId8" cstate="print"/>
            <a:stretch>
              <a:fillRect/>
            </a:stretch>
          </p:blipFill>
          <p:spPr>
            <a:xfrm>
              <a:off x="1536187" y="4270380"/>
              <a:ext cx="127383" cy="247395"/>
            </a:xfrm>
            <a:prstGeom prst="rect">
              <a:avLst/>
            </a:prstGeom>
          </p:spPr>
        </p:pic>
        <p:sp>
          <p:nvSpPr>
            <p:cNvPr id="18" name="object 18"/>
            <p:cNvSpPr/>
            <p:nvPr/>
          </p:nvSpPr>
          <p:spPr>
            <a:xfrm>
              <a:off x="476168" y="3598548"/>
              <a:ext cx="1337310" cy="516255"/>
            </a:xfrm>
            <a:custGeom>
              <a:avLst/>
              <a:gdLst/>
              <a:ahLst/>
              <a:cxnLst/>
              <a:rect l="l" t="t" r="r" b="b"/>
              <a:pathLst>
                <a:path w="1337310" h="516254">
                  <a:moveTo>
                    <a:pt x="1337007" y="428119"/>
                  </a:moveTo>
                  <a:lnTo>
                    <a:pt x="1327259" y="452871"/>
                  </a:lnTo>
                  <a:lnTo>
                    <a:pt x="1315415" y="475933"/>
                  </a:lnTo>
                  <a:lnTo>
                    <a:pt x="1301572" y="497091"/>
                  </a:lnTo>
                  <a:lnTo>
                    <a:pt x="1285825" y="516129"/>
                  </a:lnTo>
                </a:path>
                <a:path w="1337310" h="516254">
                  <a:moveTo>
                    <a:pt x="1214452" y="101473"/>
                  </a:moveTo>
                  <a:lnTo>
                    <a:pt x="1215690" y="111804"/>
                  </a:lnTo>
                  <a:lnTo>
                    <a:pt x="1216547" y="122206"/>
                  </a:lnTo>
                  <a:lnTo>
                    <a:pt x="1217023" y="132656"/>
                  </a:lnTo>
                  <a:lnTo>
                    <a:pt x="1217119" y="143128"/>
                  </a:lnTo>
                </a:path>
                <a:path w="1337310" h="516254">
                  <a:moveTo>
                    <a:pt x="888188" y="53086"/>
                  </a:moveTo>
                  <a:lnTo>
                    <a:pt x="893615" y="38951"/>
                  </a:lnTo>
                  <a:lnTo>
                    <a:pt x="899792" y="25352"/>
                  </a:lnTo>
                  <a:lnTo>
                    <a:pt x="906708" y="12348"/>
                  </a:lnTo>
                  <a:lnTo>
                    <a:pt x="914349" y="0"/>
                  </a:lnTo>
                </a:path>
                <a:path w="1337310" h="516254">
                  <a:moveTo>
                    <a:pt x="643496" y="78361"/>
                  </a:moveTo>
                  <a:lnTo>
                    <a:pt x="645821" y="66555"/>
                  </a:lnTo>
                  <a:lnTo>
                    <a:pt x="648715" y="54976"/>
                  </a:lnTo>
                  <a:lnTo>
                    <a:pt x="652168" y="43659"/>
                  </a:lnTo>
                  <a:lnTo>
                    <a:pt x="656172" y="32641"/>
                  </a:lnTo>
                </a:path>
                <a:path w="1337310" h="516254">
                  <a:moveTo>
                    <a:pt x="356298" y="93855"/>
                  </a:moveTo>
                  <a:lnTo>
                    <a:pt x="368540" y="103585"/>
                  </a:lnTo>
                  <a:lnTo>
                    <a:pt x="380287" y="114254"/>
                  </a:lnTo>
                  <a:lnTo>
                    <a:pt x="391504" y="125805"/>
                  </a:lnTo>
                  <a:lnTo>
                    <a:pt x="402159" y="138179"/>
                  </a:lnTo>
                </a:path>
                <a:path w="1337310" h="516254">
                  <a:moveTo>
                    <a:pt x="8002" y="442469"/>
                  </a:moveTo>
                  <a:lnTo>
                    <a:pt x="5457" y="430970"/>
                  </a:lnTo>
                  <a:lnTo>
                    <a:pt x="3273" y="419340"/>
                  </a:lnTo>
                  <a:lnTo>
                    <a:pt x="1453" y="407591"/>
                  </a:lnTo>
                  <a:lnTo>
                    <a:pt x="0" y="395734"/>
                  </a:lnTo>
                </a:path>
              </a:pathLst>
            </a:custGeom>
            <a:ln w="12701">
              <a:solidFill>
                <a:srgbClr val="2D518E"/>
              </a:solidFill>
            </a:ln>
          </p:spPr>
          <p:txBody>
            <a:bodyPr wrap="square" lIns="0" tIns="0" rIns="0" bIns="0" rtlCol="0"/>
            <a:lstStyle/>
            <a:p>
              <a:endParaRPr sz="1235"/>
            </a:p>
          </p:txBody>
        </p:sp>
        <p:sp>
          <p:nvSpPr>
            <p:cNvPr id="19" name="object 19"/>
            <p:cNvSpPr/>
            <p:nvPr/>
          </p:nvSpPr>
          <p:spPr>
            <a:xfrm>
              <a:off x="1569208" y="1692788"/>
              <a:ext cx="1840230" cy="674370"/>
            </a:xfrm>
            <a:custGeom>
              <a:avLst/>
              <a:gdLst/>
              <a:ahLst/>
              <a:cxnLst/>
              <a:rect l="l" t="t" r="r" b="b"/>
              <a:pathLst>
                <a:path w="1840229" h="674369">
                  <a:moveTo>
                    <a:pt x="1727325" y="0"/>
                  </a:moveTo>
                  <a:lnTo>
                    <a:pt x="112394" y="0"/>
                  </a:lnTo>
                  <a:lnTo>
                    <a:pt x="68633" y="8828"/>
                  </a:lnTo>
                  <a:lnTo>
                    <a:pt x="32908" y="32909"/>
                  </a:lnTo>
                  <a:lnTo>
                    <a:pt x="8828" y="68634"/>
                  </a:lnTo>
                  <a:lnTo>
                    <a:pt x="0" y="112396"/>
                  </a:lnTo>
                  <a:lnTo>
                    <a:pt x="0" y="561975"/>
                  </a:lnTo>
                  <a:lnTo>
                    <a:pt x="8828" y="605736"/>
                  </a:lnTo>
                  <a:lnTo>
                    <a:pt x="32908" y="641461"/>
                  </a:lnTo>
                  <a:lnTo>
                    <a:pt x="68633" y="665541"/>
                  </a:lnTo>
                  <a:lnTo>
                    <a:pt x="112394" y="674370"/>
                  </a:lnTo>
                  <a:lnTo>
                    <a:pt x="1727325" y="674370"/>
                  </a:lnTo>
                  <a:lnTo>
                    <a:pt x="1771034" y="665541"/>
                  </a:lnTo>
                  <a:lnTo>
                    <a:pt x="1806765" y="641461"/>
                  </a:lnTo>
                  <a:lnTo>
                    <a:pt x="1830875" y="605736"/>
                  </a:lnTo>
                  <a:lnTo>
                    <a:pt x="1839721" y="561975"/>
                  </a:lnTo>
                  <a:lnTo>
                    <a:pt x="1839721" y="112396"/>
                  </a:lnTo>
                  <a:lnTo>
                    <a:pt x="1830875" y="68634"/>
                  </a:lnTo>
                  <a:lnTo>
                    <a:pt x="1806765" y="32909"/>
                  </a:lnTo>
                  <a:lnTo>
                    <a:pt x="1771034" y="8828"/>
                  </a:lnTo>
                  <a:lnTo>
                    <a:pt x="1727325" y="0"/>
                  </a:lnTo>
                  <a:close/>
                </a:path>
              </a:pathLst>
            </a:custGeom>
            <a:solidFill>
              <a:srgbClr val="CEB7FF"/>
            </a:solidFill>
          </p:spPr>
          <p:txBody>
            <a:bodyPr wrap="square" lIns="0" tIns="0" rIns="0" bIns="0" rtlCol="0"/>
            <a:lstStyle/>
            <a:p>
              <a:endParaRPr sz="1235"/>
            </a:p>
          </p:txBody>
        </p:sp>
        <p:sp>
          <p:nvSpPr>
            <p:cNvPr id="20" name="object 20"/>
            <p:cNvSpPr/>
            <p:nvPr/>
          </p:nvSpPr>
          <p:spPr>
            <a:xfrm>
              <a:off x="1569208" y="1692788"/>
              <a:ext cx="1840230" cy="674370"/>
            </a:xfrm>
            <a:custGeom>
              <a:avLst/>
              <a:gdLst/>
              <a:ahLst/>
              <a:cxnLst/>
              <a:rect l="l" t="t" r="r" b="b"/>
              <a:pathLst>
                <a:path w="1840229" h="674369">
                  <a:moveTo>
                    <a:pt x="1727325" y="0"/>
                  </a:moveTo>
                  <a:lnTo>
                    <a:pt x="112394" y="0"/>
                  </a:lnTo>
                  <a:lnTo>
                    <a:pt x="68633" y="8828"/>
                  </a:lnTo>
                  <a:lnTo>
                    <a:pt x="32908" y="32909"/>
                  </a:lnTo>
                  <a:lnTo>
                    <a:pt x="8828" y="68634"/>
                  </a:lnTo>
                  <a:lnTo>
                    <a:pt x="0" y="112396"/>
                  </a:lnTo>
                  <a:lnTo>
                    <a:pt x="0" y="561975"/>
                  </a:lnTo>
                  <a:lnTo>
                    <a:pt x="8828" y="605736"/>
                  </a:lnTo>
                  <a:lnTo>
                    <a:pt x="32908" y="641461"/>
                  </a:lnTo>
                  <a:lnTo>
                    <a:pt x="68633" y="665541"/>
                  </a:lnTo>
                  <a:lnTo>
                    <a:pt x="112394" y="674370"/>
                  </a:lnTo>
                  <a:lnTo>
                    <a:pt x="1727325" y="674370"/>
                  </a:lnTo>
                  <a:lnTo>
                    <a:pt x="1771034" y="665541"/>
                  </a:lnTo>
                  <a:lnTo>
                    <a:pt x="1806765" y="641461"/>
                  </a:lnTo>
                  <a:lnTo>
                    <a:pt x="1830875" y="605736"/>
                  </a:lnTo>
                  <a:lnTo>
                    <a:pt x="1839721" y="561975"/>
                  </a:lnTo>
                  <a:lnTo>
                    <a:pt x="1839721" y="112396"/>
                  </a:lnTo>
                  <a:lnTo>
                    <a:pt x="1830875" y="68634"/>
                  </a:lnTo>
                  <a:lnTo>
                    <a:pt x="1806765" y="32909"/>
                  </a:lnTo>
                  <a:lnTo>
                    <a:pt x="1771034" y="8828"/>
                  </a:lnTo>
                  <a:lnTo>
                    <a:pt x="1727325" y="0"/>
                  </a:lnTo>
                  <a:close/>
                </a:path>
              </a:pathLst>
            </a:custGeom>
            <a:solidFill>
              <a:srgbClr val="CCCCFF"/>
            </a:solidFill>
          </p:spPr>
          <p:txBody>
            <a:bodyPr wrap="square" lIns="0" tIns="0" rIns="0" bIns="0" rtlCol="0"/>
            <a:lstStyle/>
            <a:p>
              <a:endParaRPr sz="1235"/>
            </a:p>
          </p:txBody>
        </p:sp>
        <p:sp>
          <p:nvSpPr>
            <p:cNvPr id="21" name="object 21"/>
            <p:cNvSpPr/>
            <p:nvPr/>
          </p:nvSpPr>
          <p:spPr>
            <a:xfrm>
              <a:off x="1569208" y="1692788"/>
              <a:ext cx="1840230" cy="674370"/>
            </a:xfrm>
            <a:custGeom>
              <a:avLst/>
              <a:gdLst/>
              <a:ahLst/>
              <a:cxnLst/>
              <a:rect l="l" t="t" r="r" b="b"/>
              <a:pathLst>
                <a:path w="1840229" h="674369">
                  <a:moveTo>
                    <a:pt x="0" y="112396"/>
                  </a:moveTo>
                  <a:lnTo>
                    <a:pt x="8828" y="68634"/>
                  </a:lnTo>
                  <a:lnTo>
                    <a:pt x="32908" y="32909"/>
                  </a:lnTo>
                  <a:lnTo>
                    <a:pt x="68633" y="8828"/>
                  </a:lnTo>
                  <a:lnTo>
                    <a:pt x="112394" y="0"/>
                  </a:lnTo>
                  <a:lnTo>
                    <a:pt x="1727325" y="0"/>
                  </a:lnTo>
                  <a:lnTo>
                    <a:pt x="1771034" y="8828"/>
                  </a:lnTo>
                  <a:lnTo>
                    <a:pt x="1806765" y="32909"/>
                  </a:lnTo>
                  <a:lnTo>
                    <a:pt x="1830875" y="68634"/>
                  </a:lnTo>
                  <a:lnTo>
                    <a:pt x="1839721" y="112396"/>
                  </a:lnTo>
                  <a:lnTo>
                    <a:pt x="1839721" y="561975"/>
                  </a:lnTo>
                  <a:lnTo>
                    <a:pt x="1830875" y="605736"/>
                  </a:lnTo>
                  <a:lnTo>
                    <a:pt x="1806765" y="641461"/>
                  </a:lnTo>
                  <a:lnTo>
                    <a:pt x="1771034" y="665541"/>
                  </a:lnTo>
                  <a:lnTo>
                    <a:pt x="1727325" y="674370"/>
                  </a:lnTo>
                  <a:lnTo>
                    <a:pt x="112394" y="674370"/>
                  </a:lnTo>
                  <a:lnTo>
                    <a:pt x="68633" y="665541"/>
                  </a:lnTo>
                  <a:lnTo>
                    <a:pt x="32908" y="641461"/>
                  </a:lnTo>
                  <a:lnTo>
                    <a:pt x="8828" y="605736"/>
                  </a:lnTo>
                  <a:lnTo>
                    <a:pt x="0" y="561975"/>
                  </a:lnTo>
                  <a:lnTo>
                    <a:pt x="0" y="112396"/>
                  </a:lnTo>
                  <a:close/>
                </a:path>
              </a:pathLst>
            </a:custGeom>
            <a:ln w="12701">
              <a:solidFill>
                <a:srgbClr val="2D518E"/>
              </a:solidFill>
            </a:ln>
          </p:spPr>
          <p:txBody>
            <a:bodyPr wrap="square" lIns="0" tIns="0" rIns="0" bIns="0" rtlCol="0"/>
            <a:lstStyle/>
            <a:p>
              <a:endParaRPr sz="1235"/>
            </a:p>
          </p:txBody>
        </p:sp>
        <p:pic>
          <p:nvPicPr>
            <p:cNvPr id="22" name="object 22"/>
            <p:cNvPicPr/>
            <p:nvPr/>
          </p:nvPicPr>
          <p:blipFill>
            <a:blip r:embed="rId9" cstate="print"/>
            <a:stretch>
              <a:fillRect/>
            </a:stretch>
          </p:blipFill>
          <p:spPr>
            <a:xfrm>
              <a:off x="1608832" y="1777989"/>
              <a:ext cx="1760716" cy="504586"/>
            </a:xfrm>
            <a:prstGeom prst="rect">
              <a:avLst/>
            </a:prstGeom>
          </p:spPr>
        </p:pic>
        <p:sp>
          <p:nvSpPr>
            <p:cNvPr id="23" name="object 23"/>
            <p:cNvSpPr/>
            <p:nvPr/>
          </p:nvSpPr>
          <p:spPr>
            <a:xfrm>
              <a:off x="551938" y="2047118"/>
              <a:ext cx="522605" cy="163830"/>
            </a:xfrm>
            <a:custGeom>
              <a:avLst/>
              <a:gdLst/>
              <a:ahLst/>
              <a:cxnLst/>
              <a:rect l="l" t="t" r="r" b="b"/>
              <a:pathLst>
                <a:path w="522605" h="163830">
                  <a:moveTo>
                    <a:pt x="440815" y="0"/>
                  </a:moveTo>
                  <a:lnTo>
                    <a:pt x="440815" y="40766"/>
                  </a:lnTo>
                  <a:lnTo>
                    <a:pt x="81647" y="40766"/>
                  </a:lnTo>
                  <a:lnTo>
                    <a:pt x="81647" y="0"/>
                  </a:lnTo>
                  <a:lnTo>
                    <a:pt x="0" y="81662"/>
                  </a:lnTo>
                  <a:lnTo>
                    <a:pt x="81647" y="163322"/>
                  </a:lnTo>
                  <a:lnTo>
                    <a:pt x="81647" y="122429"/>
                  </a:lnTo>
                  <a:lnTo>
                    <a:pt x="440815" y="122429"/>
                  </a:lnTo>
                  <a:lnTo>
                    <a:pt x="440815" y="163322"/>
                  </a:lnTo>
                  <a:lnTo>
                    <a:pt x="522478" y="81662"/>
                  </a:lnTo>
                  <a:lnTo>
                    <a:pt x="440815" y="0"/>
                  </a:lnTo>
                  <a:close/>
                </a:path>
              </a:pathLst>
            </a:custGeom>
            <a:solidFill>
              <a:srgbClr val="00CCFF"/>
            </a:solidFill>
          </p:spPr>
          <p:txBody>
            <a:bodyPr wrap="square" lIns="0" tIns="0" rIns="0" bIns="0" rtlCol="0"/>
            <a:lstStyle/>
            <a:p>
              <a:endParaRPr sz="1235"/>
            </a:p>
          </p:txBody>
        </p:sp>
        <p:pic>
          <p:nvPicPr>
            <p:cNvPr id="24" name="object 24"/>
            <p:cNvPicPr/>
            <p:nvPr/>
          </p:nvPicPr>
          <p:blipFill>
            <a:blip r:embed="rId10" cstate="print"/>
            <a:stretch>
              <a:fillRect/>
            </a:stretch>
          </p:blipFill>
          <p:spPr>
            <a:xfrm>
              <a:off x="572512" y="1899989"/>
              <a:ext cx="455806" cy="224089"/>
            </a:xfrm>
            <a:prstGeom prst="rect">
              <a:avLst/>
            </a:prstGeom>
          </p:spPr>
        </p:pic>
        <p:pic>
          <p:nvPicPr>
            <p:cNvPr id="25" name="object 25"/>
            <p:cNvPicPr/>
            <p:nvPr/>
          </p:nvPicPr>
          <p:blipFill>
            <a:blip r:embed="rId11" cstate="print"/>
            <a:stretch>
              <a:fillRect/>
            </a:stretch>
          </p:blipFill>
          <p:spPr>
            <a:xfrm>
              <a:off x="699353" y="1960589"/>
              <a:ext cx="209153" cy="106325"/>
            </a:xfrm>
            <a:prstGeom prst="rect">
              <a:avLst/>
            </a:prstGeom>
          </p:spPr>
        </p:pic>
        <p:pic>
          <p:nvPicPr>
            <p:cNvPr id="26" name="object 26"/>
            <p:cNvPicPr/>
            <p:nvPr/>
          </p:nvPicPr>
          <p:blipFill>
            <a:blip r:embed="rId12" cstate="print"/>
            <a:stretch>
              <a:fillRect/>
            </a:stretch>
          </p:blipFill>
          <p:spPr>
            <a:xfrm>
              <a:off x="2084320" y="6473433"/>
              <a:ext cx="2791234" cy="500014"/>
            </a:xfrm>
            <a:prstGeom prst="rect">
              <a:avLst/>
            </a:prstGeom>
          </p:spPr>
        </p:pic>
        <p:sp>
          <p:nvSpPr>
            <p:cNvPr id="27" name="object 27"/>
            <p:cNvSpPr/>
            <p:nvPr/>
          </p:nvSpPr>
          <p:spPr>
            <a:xfrm>
              <a:off x="3024162" y="6965503"/>
              <a:ext cx="1330325" cy="177165"/>
            </a:xfrm>
            <a:custGeom>
              <a:avLst/>
              <a:gdLst/>
              <a:ahLst/>
              <a:cxnLst/>
              <a:rect l="l" t="t" r="r" b="b"/>
              <a:pathLst>
                <a:path w="1330325" h="177165">
                  <a:moveTo>
                    <a:pt x="156697" y="88592"/>
                  </a:moveTo>
                  <a:lnTo>
                    <a:pt x="144266" y="88592"/>
                  </a:lnTo>
                  <a:lnTo>
                    <a:pt x="140201" y="91436"/>
                  </a:lnTo>
                  <a:lnTo>
                    <a:pt x="169891" y="137645"/>
                  </a:lnTo>
                  <a:lnTo>
                    <a:pt x="200181" y="156495"/>
                  </a:lnTo>
                  <a:lnTo>
                    <a:pt x="206884" y="150569"/>
                  </a:lnTo>
                  <a:lnTo>
                    <a:pt x="189959" y="137555"/>
                  </a:lnTo>
                  <a:lnTo>
                    <a:pt x="179072" y="126160"/>
                  </a:lnTo>
                  <a:lnTo>
                    <a:pt x="173252" y="118079"/>
                  </a:lnTo>
                  <a:lnTo>
                    <a:pt x="171528" y="115009"/>
                  </a:lnTo>
                  <a:lnTo>
                    <a:pt x="180675" y="107678"/>
                  </a:lnTo>
                  <a:lnTo>
                    <a:pt x="186335" y="100556"/>
                  </a:lnTo>
                  <a:lnTo>
                    <a:pt x="189215" y="93549"/>
                  </a:lnTo>
                  <a:lnTo>
                    <a:pt x="189528" y="90827"/>
                  </a:lnTo>
                  <a:lnTo>
                    <a:pt x="163605" y="90827"/>
                  </a:lnTo>
                  <a:lnTo>
                    <a:pt x="157104" y="89406"/>
                  </a:lnTo>
                  <a:lnTo>
                    <a:pt x="156697" y="88592"/>
                  </a:lnTo>
                  <a:close/>
                </a:path>
                <a:path w="1330325" h="177165">
                  <a:moveTo>
                    <a:pt x="118868" y="48765"/>
                  </a:moveTo>
                  <a:lnTo>
                    <a:pt x="92285" y="48765"/>
                  </a:lnTo>
                  <a:lnTo>
                    <a:pt x="104475" y="62989"/>
                  </a:lnTo>
                  <a:lnTo>
                    <a:pt x="104475" y="140205"/>
                  </a:lnTo>
                  <a:lnTo>
                    <a:pt x="126014" y="152398"/>
                  </a:lnTo>
                  <a:lnTo>
                    <a:pt x="126014" y="62989"/>
                  </a:lnTo>
                  <a:lnTo>
                    <a:pt x="131057" y="62989"/>
                  </a:lnTo>
                  <a:lnTo>
                    <a:pt x="118868" y="48765"/>
                  </a:lnTo>
                  <a:close/>
                </a:path>
                <a:path w="1330325" h="177165">
                  <a:moveTo>
                    <a:pt x="57740" y="62989"/>
                  </a:moveTo>
                  <a:lnTo>
                    <a:pt x="35999" y="62989"/>
                  </a:lnTo>
                  <a:lnTo>
                    <a:pt x="32749" y="65224"/>
                  </a:lnTo>
                  <a:lnTo>
                    <a:pt x="26449" y="70102"/>
                  </a:lnTo>
                  <a:lnTo>
                    <a:pt x="26449" y="74776"/>
                  </a:lnTo>
                  <a:lnTo>
                    <a:pt x="27121" y="81570"/>
                  </a:lnTo>
                  <a:lnTo>
                    <a:pt x="30004" y="88288"/>
                  </a:lnTo>
                  <a:lnTo>
                    <a:pt x="36392" y="93634"/>
                  </a:lnTo>
                  <a:lnTo>
                    <a:pt x="47580" y="96314"/>
                  </a:lnTo>
                  <a:lnTo>
                    <a:pt x="35387" y="97942"/>
                  </a:lnTo>
                  <a:lnTo>
                    <a:pt x="29700" y="106474"/>
                  </a:lnTo>
                  <a:lnTo>
                    <a:pt x="29292" y="113789"/>
                  </a:lnTo>
                  <a:lnTo>
                    <a:pt x="31600" y="122082"/>
                  </a:lnTo>
                  <a:lnTo>
                    <a:pt x="38461" y="129232"/>
                  </a:lnTo>
                  <a:lnTo>
                    <a:pt x="49780" y="134249"/>
                  </a:lnTo>
                  <a:lnTo>
                    <a:pt x="65462" y="136141"/>
                  </a:lnTo>
                  <a:lnTo>
                    <a:pt x="74644" y="134030"/>
                  </a:lnTo>
                  <a:lnTo>
                    <a:pt x="84968" y="129004"/>
                  </a:lnTo>
                  <a:lnTo>
                    <a:pt x="93756" y="123137"/>
                  </a:lnTo>
                  <a:lnTo>
                    <a:pt x="51645" y="123137"/>
                  </a:lnTo>
                  <a:lnTo>
                    <a:pt x="42702" y="120902"/>
                  </a:lnTo>
                  <a:lnTo>
                    <a:pt x="42702" y="113381"/>
                  </a:lnTo>
                  <a:lnTo>
                    <a:pt x="45444" y="107994"/>
                  </a:lnTo>
                  <a:lnTo>
                    <a:pt x="50756" y="104264"/>
                  </a:lnTo>
                  <a:lnTo>
                    <a:pt x="57935" y="102095"/>
                  </a:lnTo>
                  <a:lnTo>
                    <a:pt x="66276" y="101394"/>
                  </a:lnTo>
                  <a:lnTo>
                    <a:pt x="74238" y="101394"/>
                  </a:lnTo>
                  <a:lnTo>
                    <a:pt x="70913" y="89204"/>
                  </a:lnTo>
                  <a:lnTo>
                    <a:pt x="65868" y="89204"/>
                  </a:lnTo>
                  <a:lnTo>
                    <a:pt x="65868" y="88592"/>
                  </a:lnTo>
                  <a:lnTo>
                    <a:pt x="49611" y="88592"/>
                  </a:lnTo>
                  <a:lnTo>
                    <a:pt x="45751" y="83718"/>
                  </a:lnTo>
                  <a:lnTo>
                    <a:pt x="45751" y="72947"/>
                  </a:lnTo>
                  <a:lnTo>
                    <a:pt x="50017" y="66852"/>
                  </a:lnTo>
                  <a:lnTo>
                    <a:pt x="57740" y="62989"/>
                  </a:lnTo>
                  <a:close/>
                </a:path>
                <a:path w="1330325" h="177165">
                  <a:moveTo>
                    <a:pt x="104475" y="97330"/>
                  </a:moveTo>
                  <a:lnTo>
                    <a:pt x="73559" y="119876"/>
                  </a:lnTo>
                  <a:lnTo>
                    <a:pt x="60584" y="123137"/>
                  </a:lnTo>
                  <a:lnTo>
                    <a:pt x="93756" y="123137"/>
                  </a:lnTo>
                  <a:lnTo>
                    <a:pt x="95328" y="122082"/>
                  </a:lnTo>
                  <a:lnTo>
                    <a:pt x="104475" y="114401"/>
                  </a:lnTo>
                  <a:lnTo>
                    <a:pt x="104475" y="97330"/>
                  </a:lnTo>
                  <a:close/>
                </a:path>
                <a:path w="1330325" h="177165">
                  <a:moveTo>
                    <a:pt x="74238" y="101394"/>
                  </a:moveTo>
                  <a:lnTo>
                    <a:pt x="68917" y="101394"/>
                  </a:lnTo>
                  <a:lnTo>
                    <a:pt x="71762" y="101600"/>
                  </a:lnTo>
                  <a:lnTo>
                    <a:pt x="74404" y="102002"/>
                  </a:lnTo>
                  <a:lnTo>
                    <a:pt x="74238" y="101394"/>
                  </a:lnTo>
                  <a:close/>
                </a:path>
                <a:path w="1330325" h="177165">
                  <a:moveTo>
                    <a:pt x="183109" y="62989"/>
                  </a:moveTo>
                  <a:lnTo>
                    <a:pt x="168076" y="62989"/>
                  </a:lnTo>
                  <a:lnTo>
                    <a:pt x="171328" y="67661"/>
                  </a:lnTo>
                  <a:lnTo>
                    <a:pt x="172342" y="68882"/>
                  </a:lnTo>
                  <a:lnTo>
                    <a:pt x="172342" y="83718"/>
                  </a:lnTo>
                  <a:lnTo>
                    <a:pt x="163605" y="90827"/>
                  </a:lnTo>
                  <a:lnTo>
                    <a:pt x="189528" y="90827"/>
                  </a:lnTo>
                  <a:lnTo>
                    <a:pt x="190018" y="86561"/>
                  </a:lnTo>
                  <a:lnTo>
                    <a:pt x="189968" y="83718"/>
                  </a:lnTo>
                  <a:lnTo>
                    <a:pt x="189816" y="81889"/>
                  </a:lnTo>
                  <a:lnTo>
                    <a:pt x="189410" y="79654"/>
                  </a:lnTo>
                  <a:lnTo>
                    <a:pt x="187987" y="69490"/>
                  </a:lnTo>
                  <a:lnTo>
                    <a:pt x="183109" y="62989"/>
                  </a:lnTo>
                  <a:close/>
                </a:path>
                <a:path w="1330325" h="177165">
                  <a:moveTo>
                    <a:pt x="70746" y="88592"/>
                  </a:moveTo>
                  <a:lnTo>
                    <a:pt x="68917" y="88999"/>
                  </a:lnTo>
                  <a:lnTo>
                    <a:pt x="67899" y="89204"/>
                  </a:lnTo>
                  <a:lnTo>
                    <a:pt x="70913" y="89204"/>
                  </a:lnTo>
                  <a:lnTo>
                    <a:pt x="70746" y="88592"/>
                  </a:lnTo>
                  <a:close/>
                </a:path>
                <a:path w="1330325" h="177165">
                  <a:moveTo>
                    <a:pt x="82090" y="48765"/>
                  </a:moveTo>
                  <a:lnTo>
                    <a:pt x="0" y="48765"/>
                  </a:lnTo>
                  <a:lnTo>
                    <a:pt x="12189" y="62989"/>
                  </a:lnTo>
                  <a:lnTo>
                    <a:pt x="94279" y="62989"/>
                  </a:lnTo>
                  <a:lnTo>
                    <a:pt x="82090" y="48765"/>
                  </a:lnTo>
                  <a:close/>
                </a:path>
                <a:path w="1330325" h="177165">
                  <a:moveTo>
                    <a:pt x="92285" y="48765"/>
                  </a:moveTo>
                  <a:lnTo>
                    <a:pt x="82090" y="48765"/>
                  </a:lnTo>
                  <a:lnTo>
                    <a:pt x="94279" y="62989"/>
                  </a:lnTo>
                  <a:lnTo>
                    <a:pt x="104475" y="62989"/>
                  </a:lnTo>
                  <a:lnTo>
                    <a:pt x="92285" y="48765"/>
                  </a:lnTo>
                  <a:close/>
                </a:path>
                <a:path w="1330325" h="177165">
                  <a:moveTo>
                    <a:pt x="134142" y="48765"/>
                  </a:moveTo>
                  <a:lnTo>
                    <a:pt x="118868" y="48765"/>
                  </a:lnTo>
                  <a:lnTo>
                    <a:pt x="131057" y="62989"/>
                  </a:lnTo>
                  <a:lnTo>
                    <a:pt x="146333" y="62989"/>
                  </a:lnTo>
                  <a:lnTo>
                    <a:pt x="134142" y="48765"/>
                  </a:lnTo>
                  <a:close/>
                </a:path>
                <a:path w="1330325" h="177165">
                  <a:moveTo>
                    <a:pt x="208306" y="48765"/>
                  </a:moveTo>
                  <a:lnTo>
                    <a:pt x="134142" y="48765"/>
                  </a:lnTo>
                  <a:lnTo>
                    <a:pt x="146333" y="62989"/>
                  </a:lnTo>
                  <a:lnTo>
                    <a:pt x="220499" y="62989"/>
                  </a:lnTo>
                  <a:lnTo>
                    <a:pt x="208306" y="48765"/>
                  </a:lnTo>
                  <a:close/>
                </a:path>
                <a:path w="1330325" h="177165">
                  <a:moveTo>
                    <a:pt x="300153" y="86357"/>
                  </a:moveTo>
                  <a:lnTo>
                    <a:pt x="296903" y="86357"/>
                  </a:lnTo>
                  <a:lnTo>
                    <a:pt x="288942" y="86763"/>
                  </a:lnTo>
                  <a:lnTo>
                    <a:pt x="285487" y="88999"/>
                  </a:lnTo>
                  <a:lnTo>
                    <a:pt x="285487" y="93470"/>
                  </a:lnTo>
                  <a:lnTo>
                    <a:pt x="290572" y="106942"/>
                  </a:lnTo>
                  <a:lnTo>
                    <a:pt x="303283" y="122912"/>
                  </a:lnTo>
                  <a:lnTo>
                    <a:pt x="319806" y="139004"/>
                  </a:lnTo>
                  <a:lnTo>
                    <a:pt x="336322" y="152838"/>
                  </a:lnTo>
                  <a:lnTo>
                    <a:pt x="343231" y="146912"/>
                  </a:lnTo>
                  <a:lnTo>
                    <a:pt x="335838" y="139651"/>
                  </a:lnTo>
                  <a:lnTo>
                    <a:pt x="328295" y="131646"/>
                  </a:lnTo>
                  <a:lnTo>
                    <a:pt x="321513" y="122994"/>
                  </a:lnTo>
                  <a:lnTo>
                    <a:pt x="316407" y="113789"/>
                  </a:lnTo>
                  <a:lnTo>
                    <a:pt x="318236" y="110944"/>
                  </a:lnTo>
                  <a:lnTo>
                    <a:pt x="319657" y="110131"/>
                  </a:lnTo>
                  <a:lnTo>
                    <a:pt x="322707" y="103629"/>
                  </a:lnTo>
                  <a:lnTo>
                    <a:pt x="383259" y="103629"/>
                  </a:lnTo>
                  <a:lnTo>
                    <a:pt x="383259" y="97534"/>
                  </a:lnTo>
                  <a:lnTo>
                    <a:pt x="335916" y="97534"/>
                  </a:lnTo>
                  <a:lnTo>
                    <a:pt x="332665" y="95501"/>
                  </a:lnTo>
                  <a:lnTo>
                    <a:pt x="327380" y="93264"/>
                  </a:lnTo>
                  <a:lnTo>
                    <a:pt x="327988" y="93264"/>
                  </a:lnTo>
                  <a:lnTo>
                    <a:pt x="331983" y="87376"/>
                  </a:lnTo>
                  <a:lnTo>
                    <a:pt x="304826" y="87376"/>
                  </a:lnTo>
                  <a:lnTo>
                    <a:pt x="300153" y="86357"/>
                  </a:lnTo>
                  <a:close/>
                </a:path>
                <a:path w="1330325" h="177165">
                  <a:moveTo>
                    <a:pt x="383259" y="105865"/>
                  </a:moveTo>
                  <a:lnTo>
                    <a:pt x="361720" y="105865"/>
                  </a:lnTo>
                  <a:lnTo>
                    <a:pt x="361720" y="140205"/>
                  </a:lnTo>
                  <a:lnTo>
                    <a:pt x="383259" y="152398"/>
                  </a:lnTo>
                  <a:lnTo>
                    <a:pt x="383259" y="105865"/>
                  </a:lnTo>
                  <a:close/>
                </a:path>
                <a:path w="1330325" h="177165">
                  <a:moveTo>
                    <a:pt x="383259" y="103629"/>
                  </a:moveTo>
                  <a:lnTo>
                    <a:pt x="322707" y="103629"/>
                  </a:lnTo>
                  <a:lnTo>
                    <a:pt x="331038" y="109724"/>
                  </a:lnTo>
                  <a:lnTo>
                    <a:pt x="344854" y="110538"/>
                  </a:lnTo>
                  <a:lnTo>
                    <a:pt x="351359" y="110538"/>
                  </a:lnTo>
                  <a:lnTo>
                    <a:pt x="356233" y="109317"/>
                  </a:lnTo>
                  <a:lnTo>
                    <a:pt x="361720" y="105865"/>
                  </a:lnTo>
                  <a:lnTo>
                    <a:pt x="383259" y="105865"/>
                  </a:lnTo>
                  <a:lnTo>
                    <a:pt x="383259" y="103629"/>
                  </a:lnTo>
                  <a:close/>
                </a:path>
                <a:path w="1330325" h="177165">
                  <a:moveTo>
                    <a:pt x="383259" y="62989"/>
                  </a:moveTo>
                  <a:lnTo>
                    <a:pt x="361720" y="62989"/>
                  </a:lnTo>
                  <a:lnTo>
                    <a:pt x="361720" y="89813"/>
                  </a:lnTo>
                  <a:lnTo>
                    <a:pt x="352169" y="95501"/>
                  </a:lnTo>
                  <a:lnTo>
                    <a:pt x="350546" y="97534"/>
                  </a:lnTo>
                  <a:lnTo>
                    <a:pt x="383259" y="97534"/>
                  </a:lnTo>
                  <a:lnTo>
                    <a:pt x="383259" y="62989"/>
                  </a:lnTo>
                  <a:close/>
                </a:path>
                <a:path w="1330325" h="177165">
                  <a:moveTo>
                    <a:pt x="329007" y="62989"/>
                  </a:moveTo>
                  <a:lnTo>
                    <a:pt x="314783" y="62989"/>
                  </a:lnTo>
                  <a:lnTo>
                    <a:pt x="316612" y="68069"/>
                  </a:lnTo>
                  <a:lnTo>
                    <a:pt x="317220" y="68475"/>
                  </a:lnTo>
                  <a:lnTo>
                    <a:pt x="317220" y="81277"/>
                  </a:lnTo>
                  <a:lnTo>
                    <a:pt x="313156" y="85341"/>
                  </a:lnTo>
                  <a:lnTo>
                    <a:pt x="308484" y="87376"/>
                  </a:lnTo>
                  <a:lnTo>
                    <a:pt x="331983" y="87376"/>
                  </a:lnTo>
                  <a:lnTo>
                    <a:pt x="332258" y="86969"/>
                  </a:lnTo>
                  <a:lnTo>
                    <a:pt x="332258" y="74368"/>
                  </a:lnTo>
                  <a:lnTo>
                    <a:pt x="331739" y="68681"/>
                  </a:lnTo>
                  <a:lnTo>
                    <a:pt x="331038" y="68681"/>
                  </a:lnTo>
                  <a:lnTo>
                    <a:pt x="329007" y="62989"/>
                  </a:lnTo>
                  <a:close/>
                </a:path>
                <a:path w="1330325" h="177165">
                  <a:moveTo>
                    <a:pt x="331646" y="67661"/>
                  </a:moveTo>
                  <a:lnTo>
                    <a:pt x="331038" y="68681"/>
                  </a:lnTo>
                  <a:lnTo>
                    <a:pt x="331739" y="68681"/>
                  </a:lnTo>
                  <a:lnTo>
                    <a:pt x="331646" y="67661"/>
                  </a:lnTo>
                  <a:close/>
                </a:path>
                <a:path w="1330325" h="177165">
                  <a:moveTo>
                    <a:pt x="366586" y="48765"/>
                  </a:moveTo>
                  <a:lnTo>
                    <a:pt x="264153" y="48765"/>
                  </a:lnTo>
                  <a:lnTo>
                    <a:pt x="276343" y="62989"/>
                  </a:lnTo>
                  <a:lnTo>
                    <a:pt x="403581" y="62989"/>
                  </a:lnTo>
                  <a:lnTo>
                    <a:pt x="393132" y="50800"/>
                  </a:lnTo>
                  <a:lnTo>
                    <a:pt x="367783" y="50800"/>
                  </a:lnTo>
                  <a:lnTo>
                    <a:pt x="366586" y="48765"/>
                  </a:lnTo>
                  <a:close/>
                </a:path>
                <a:path w="1330325" h="177165">
                  <a:moveTo>
                    <a:pt x="356641" y="14224"/>
                  </a:moveTo>
                  <a:lnTo>
                    <a:pt x="330598" y="14224"/>
                  </a:lnTo>
                  <a:lnTo>
                    <a:pt x="341295" y="16624"/>
                  </a:lnTo>
                  <a:lnTo>
                    <a:pt x="350182" y="23672"/>
                  </a:lnTo>
                  <a:lnTo>
                    <a:pt x="358573" y="35140"/>
                  </a:lnTo>
                  <a:lnTo>
                    <a:pt x="367783" y="50800"/>
                  </a:lnTo>
                  <a:lnTo>
                    <a:pt x="378353" y="50800"/>
                  </a:lnTo>
                  <a:lnTo>
                    <a:pt x="366689" y="29831"/>
                  </a:lnTo>
                  <a:lnTo>
                    <a:pt x="356641" y="14224"/>
                  </a:lnTo>
                  <a:close/>
                </a:path>
                <a:path w="1330325" h="177165">
                  <a:moveTo>
                    <a:pt x="391388" y="48765"/>
                  </a:moveTo>
                  <a:lnTo>
                    <a:pt x="377221" y="48765"/>
                  </a:lnTo>
                  <a:lnTo>
                    <a:pt x="378353" y="50800"/>
                  </a:lnTo>
                  <a:lnTo>
                    <a:pt x="393132" y="50800"/>
                  </a:lnTo>
                  <a:lnTo>
                    <a:pt x="391388" y="48765"/>
                  </a:lnTo>
                  <a:close/>
                </a:path>
                <a:path w="1330325" h="177165">
                  <a:moveTo>
                    <a:pt x="326941" y="0"/>
                  </a:moveTo>
                  <a:lnTo>
                    <a:pt x="324298" y="0"/>
                  </a:lnTo>
                  <a:lnTo>
                    <a:pt x="313531" y="1016"/>
                  </a:lnTo>
                  <a:lnTo>
                    <a:pt x="310687" y="1422"/>
                  </a:lnTo>
                  <a:lnTo>
                    <a:pt x="323895" y="14630"/>
                  </a:lnTo>
                  <a:lnTo>
                    <a:pt x="327347" y="14630"/>
                  </a:lnTo>
                  <a:lnTo>
                    <a:pt x="327755" y="14224"/>
                  </a:lnTo>
                  <a:lnTo>
                    <a:pt x="356641" y="14224"/>
                  </a:lnTo>
                  <a:lnTo>
                    <a:pt x="356379" y="13817"/>
                  </a:lnTo>
                  <a:lnTo>
                    <a:pt x="344203" y="3593"/>
                  </a:lnTo>
                  <a:lnTo>
                    <a:pt x="326941" y="0"/>
                  </a:lnTo>
                  <a:close/>
                </a:path>
                <a:path w="1330325" h="177165">
                  <a:moveTo>
                    <a:pt x="692730" y="62989"/>
                  </a:moveTo>
                  <a:lnTo>
                    <a:pt x="670985" y="62989"/>
                  </a:lnTo>
                  <a:lnTo>
                    <a:pt x="670985" y="72745"/>
                  </a:lnTo>
                  <a:lnTo>
                    <a:pt x="634208" y="72745"/>
                  </a:lnTo>
                  <a:lnTo>
                    <a:pt x="627908" y="81075"/>
                  </a:lnTo>
                  <a:lnTo>
                    <a:pt x="627908" y="95501"/>
                  </a:lnTo>
                  <a:lnTo>
                    <a:pt x="631363" y="99971"/>
                  </a:lnTo>
                  <a:lnTo>
                    <a:pt x="642538" y="106880"/>
                  </a:lnTo>
                  <a:lnTo>
                    <a:pt x="635629" y="112165"/>
                  </a:lnTo>
                  <a:lnTo>
                    <a:pt x="632580" y="115009"/>
                  </a:lnTo>
                  <a:lnTo>
                    <a:pt x="630751" y="125168"/>
                  </a:lnTo>
                  <a:lnTo>
                    <a:pt x="630345" y="128217"/>
                  </a:lnTo>
                  <a:lnTo>
                    <a:pt x="630345" y="129640"/>
                  </a:lnTo>
                  <a:lnTo>
                    <a:pt x="632904" y="138339"/>
                  </a:lnTo>
                  <a:lnTo>
                    <a:pt x="641978" y="146051"/>
                  </a:lnTo>
                  <a:lnTo>
                    <a:pt x="659663" y="153084"/>
                  </a:lnTo>
                  <a:lnTo>
                    <a:pt x="688052" y="159746"/>
                  </a:lnTo>
                  <a:lnTo>
                    <a:pt x="688052" y="152838"/>
                  </a:lnTo>
                  <a:lnTo>
                    <a:pt x="667397" y="146363"/>
                  </a:lnTo>
                  <a:lnTo>
                    <a:pt x="655238" y="140946"/>
                  </a:lnTo>
                  <a:lnTo>
                    <a:pt x="649479" y="135574"/>
                  </a:lnTo>
                  <a:lnTo>
                    <a:pt x="648118" y="129640"/>
                  </a:lnTo>
                  <a:lnTo>
                    <a:pt x="648144" y="128861"/>
                  </a:lnTo>
                  <a:lnTo>
                    <a:pt x="675251" y="111352"/>
                  </a:lnTo>
                  <a:lnTo>
                    <a:pt x="702374" y="111352"/>
                  </a:lnTo>
                  <a:lnTo>
                    <a:pt x="698748" y="105458"/>
                  </a:lnTo>
                  <a:lnTo>
                    <a:pt x="690290" y="100379"/>
                  </a:lnTo>
                  <a:lnTo>
                    <a:pt x="655948" y="100379"/>
                  </a:lnTo>
                  <a:lnTo>
                    <a:pt x="650260" y="97942"/>
                  </a:lnTo>
                  <a:lnTo>
                    <a:pt x="647618" y="97736"/>
                  </a:lnTo>
                  <a:lnTo>
                    <a:pt x="645906" y="93549"/>
                  </a:lnTo>
                  <a:lnTo>
                    <a:pt x="645789" y="90421"/>
                  </a:lnTo>
                  <a:lnTo>
                    <a:pt x="648431" y="87778"/>
                  </a:lnTo>
                  <a:lnTo>
                    <a:pt x="692730" y="87778"/>
                  </a:lnTo>
                  <a:lnTo>
                    <a:pt x="692730" y="62989"/>
                  </a:lnTo>
                  <a:close/>
                </a:path>
                <a:path w="1330325" h="177165">
                  <a:moveTo>
                    <a:pt x="731743" y="88592"/>
                  </a:moveTo>
                  <a:lnTo>
                    <a:pt x="719312" y="88592"/>
                  </a:lnTo>
                  <a:lnTo>
                    <a:pt x="715247" y="91436"/>
                  </a:lnTo>
                  <a:lnTo>
                    <a:pt x="744937" y="137645"/>
                  </a:lnTo>
                  <a:lnTo>
                    <a:pt x="775227" y="156495"/>
                  </a:lnTo>
                  <a:lnTo>
                    <a:pt x="781930" y="150569"/>
                  </a:lnTo>
                  <a:lnTo>
                    <a:pt x="765004" y="137555"/>
                  </a:lnTo>
                  <a:lnTo>
                    <a:pt x="754116" y="126157"/>
                  </a:lnTo>
                  <a:lnTo>
                    <a:pt x="748298" y="118079"/>
                  </a:lnTo>
                  <a:lnTo>
                    <a:pt x="746574" y="115009"/>
                  </a:lnTo>
                  <a:lnTo>
                    <a:pt x="755721" y="107678"/>
                  </a:lnTo>
                  <a:lnTo>
                    <a:pt x="761381" y="100556"/>
                  </a:lnTo>
                  <a:lnTo>
                    <a:pt x="764261" y="93549"/>
                  </a:lnTo>
                  <a:lnTo>
                    <a:pt x="764574" y="90827"/>
                  </a:lnTo>
                  <a:lnTo>
                    <a:pt x="738651" y="90827"/>
                  </a:lnTo>
                  <a:lnTo>
                    <a:pt x="732149" y="89406"/>
                  </a:lnTo>
                  <a:lnTo>
                    <a:pt x="731743" y="88592"/>
                  </a:lnTo>
                  <a:close/>
                </a:path>
                <a:path w="1330325" h="177165">
                  <a:moveTo>
                    <a:pt x="565732" y="132077"/>
                  </a:moveTo>
                  <a:lnTo>
                    <a:pt x="544193" y="132077"/>
                  </a:lnTo>
                  <a:lnTo>
                    <a:pt x="544193" y="140205"/>
                  </a:lnTo>
                  <a:lnTo>
                    <a:pt x="565732" y="152398"/>
                  </a:lnTo>
                  <a:lnTo>
                    <a:pt x="565732" y="132077"/>
                  </a:lnTo>
                  <a:close/>
                </a:path>
                <a:path w="1330325" h="177165">
                  <a:moveTo>
                    <a:pt x="605523" y="48765"/>
                  </a:moveTo>
                  <a:lnTo>
                    <a:pt x="573858" y="48765"/>
                  </a:lnTo>
                  <a:lnTo>
                    <a:pt x="586051" y="62989"/>
                  </a:lnTo>
                  <a:lnTo>
                    <a:pt x="586051" y="140205"/>
                  </a:lnTo>
                  <a:lnTo>
                    <a:pt x="607589" y="152398"/>
                  </a:lnTo>
                  <a:lnTo>
                    <a:pt x="607589" y="62989"/>
                  </a:lnTo>
                  <a:lnTo>
                    <a:pt x="617712" y="62989"/>
                  </a:lnTo>
                  <a:lnTo>
                    <a:pt x="605523" y="48765"/>
                  </a:lnTo>
                  <a:close/>
                </a:path>
                <a:path w="1330325" h="177165">
                  <a:moveTo>
                    <a:pt x="508427" y="73962"/>
                  </a:moveTo>
                  <a:lnTo>
                    <a:pt x="470598" y="93064"/>
                  </a:lnTo>
                  <a:lnTo>
                    <a:pt x="468569" y="99159"/>
                  </a:lnTo>
                  <a:lnTo>
                    <a:pt x="468569" y="104849"/>
                  </a:lnTo>
                  <a:lnTo>
                    <a:pt x="472517" y="118587"/>
                  </a:lnTo>
                  <a:lnTo>
                    <a:pt x="482911" y="130782"/>
                  </a:lnTo>
                  <a:lnTo>
                    <a:pt x="497571" y="139511"/>
                  </a:lnTo>
                  <a:lnTo>
                    <a:pt x="514320" y="142848"/>
                  </a:lnTo>
                  <a:lnTo>
                    <a:pt x="521874" y="142222"/>
                  </a:lnTo>
                  <a:lnTo>
                    <a:pt x="529485" y="140282"/>
                  </a:lnTo>
                  <a:lnTo>
                    <a:pt x="536982" y="136932"/>
                  </a:lnTo>
                  <a:lnTo>
                    <a:pt x="544193" y="132077"/>
                  </a:lnTo>
                  <a:lnTo>
                    <a:pt x="565732" y="132077"/>
                  </a:lnTo>
                  <a:lnTo>
                    <a:pt x="565732" y="126795"/>
                  </a:lnTo>
                  <a:lnTo>
                    <a:pt x="507211" y="126795"/>
                  </a:lnTo>
                  <a:lnTo>
                    <a:pt x="498742" y="126157"/>
                  </a:lnTo>
                  <a:lnTo>
                    <a:pt x="491436" y="124128"/>
                  </a:lnTo>
                  <a:lnTo>
                    <a:pt x="485922" y="120537"/>
                  </a:lnTo>
                  <a:lnTo>
                    <a:pt x="482828" y="115210"/>
                  </a:lnTo>
                  <a:lnTo>
                    <a:pt x="482828" y="106272"/>
                  </a:lnTo>
                  <a:lnTo>
                    <a:pt x="487296" y="99971"/>
                  </a:lnTo>
                  <a:lnTo>
                    <a:pt x="495832" y="95705"/>
                  </a:lnTo>
                  <a:lnTo>
                    <a:pt x="510306" y="95705"/>
                  </a:lnTo>
                  <a:lnTo>
                    <a:pt x="507211" y="91843"/>
                  </a:lnTo>
                  <a:lnTo>
                    <a:pt x="512491" y="90827"/>
                  </a:lnTo>
                  <a:lnTo>
                    <a:pt x="517777" y="90219"/>
                  </a:lnTo>
                  <a:lnTo>
                    <a:pt x="565732" y="90219"/>
                  </a:lnTo>
                  <a:lnTo>
                    <a:pt x="565732" y="85949"/>
                  </a:lnTo>
                  <a:lnTo>
                    <a:pt x="544193" y="85949"/>
                  </a:lnTo>
                  <a:lnTo>
                    <a:pt x="534633" y="79705"/>
                  </a:lnTo>
                  <a:lnTo>
                    <a:pt x="525255" y="76058"/>
                  </a:lnTo>
                  <a:lnTo>
                    <a:pt x="516503" y="74378"/>
                  </a:lnTo>
                  <a:lnTo>
                    <a:pt x="508427" y="73962"/>
                  </a:lnTo>
                  <a:close/>
                </a:path>
                <a:path w="1330325" h="177165">
                  <a:moveTo>
                    <a:pt x="686631" y="125776"/>
                  </a:moveTo>
                  <a:lnTo>
                    <a:pt x="675251" y="131263"/>
                  </a:lnTo>
                  <a:lnTo>
                    <a:pt x="687650" y="142034"/>
                  </a:lnTo>
                  <a:lnTo>
                    <a:pt x="694206" y="138405"/>
                  </a:lnTo>
                  <a:lnTo>
                    <a:pt x="699561" y="134186"/>
                  </a:lnTo>
                  <a:lnTo>
                    <a:pt x="703279" y="128861"/>
                  </a:lnTo>
                  <a:lnTo>
                    <a:pt x="703911" y="126183"/>
                  </a:lnTo>
                  <a:lnTo>
                    <a:pt x="693745" y="126183"/>
                  </a:lnTo>
                  <a:lnTo>
                    <a:pt x="686631" y="125776"/>
                  </a:lnTo>
                  <a:close/>
                </a:path>
                <a:path w="1330325" h="177165">
                  <a:moveTo>
                    <a:pt x="510306" y="95705"/>
                  </a:moveTo>
                  <a:lnTo>
                    <a:pt x="495832" y="95705"/>
                  </a:lnTo>
                  <a:lnTo>
                    <a:pt x="519198" y="125168"/>
                  </a:lnTo>
                  <a:lnTo>
                    <a:pt x="514728" y="126183"/>
                  </a:lnTo>
                  <a:lnTo>
                    <a:pt x="511477" y="126795"/>
                  </a:lnTo>
                  <a:lnTo>
                    <a:pt x="565732" y="126795"/>
                  </a:lnTo>
                  <a:lnTo>
                    <a:pt x="565732" y="121511"/>
                  </a:lnTo>
                  <a:lnTo>
                    <a:pt x="530985" y="121511"/>
                  </a:lnTo>
                  <a:lnTo>
                    <a:pt x="510306" y="95705"/>
                  </a:lnTo>
                  <a:close/>
                </a:path>
                <a:path w="1330325" h="177165">
                  <a:moveTo>
                    <a:pt x="702374" y="111352"/>
                  </a:moveTo>
                  <a:lnTo>
                    <a:pt x="685615" y="111352"/>
                  </a:lnTo>
                  <a:lnTo>
                    <a:pt x="692931" y="113789"/>
                  </a:lnTo>
                  <a:lnTo>
                    <a:pt x="693638" y="117320"/>
                  </a:lnTo>
                  <a:lnTo>
                    <a:pt x="693745" y="126183"/>
                  </a:lnTo>
                  <a:lnTo>
                    <a:pt x="703911" y="126183"/>
                  </a:lnTo>
                  <a:lnTo>
                    <a:pt x="704835" y="122275"/>
                  </a:lnTo>
                  <a:lnTo>
                    <a:pt x="704829" y="121337"/>
                  </a:lnTo>
                  <a:lnTo>
                    <a:pt x="703577" y="113307"/>
                  </a:lnTo>
                  <a:lnTo>
                    <a:pt x="702374" y="111352"/>
                  </a:lnTo>
                  <a:close/>
                </a:path>
                <a:path w="1330325" h="177165">
                  <a:moveTo>
                    <a:pt x="565732" y="90219"/>
                  </a:moveTo>
                  <a:lnTo>
                    <a:pt x="534643" y="90219"/>
                  </a:lnTo>
                  <a:lnTo>
                    <a:pt x="543787" y="96314"/>
                  </a:lnTo>
                  <a:lnTo>
                    <a:pt x="544091" y="98751"/>
                  </a:lnTo>
                  <a:lnTo>
                    <a:pt x="544193" y="114195"/>
                  </a:lnTo>
                  <a:lnTo>
                    <a:pt x="539517" y="118461"/>
                  </a:lnTo>
                  <a:lnTo>
                    <a:pt x="530985" y="121511"/>
                  </a:lnTo>
                  <a:lnTo>
                    <a:pt x="565732" y="121511"/>
                  </a:lnTo>
                  <a:lnTo>
                    <a:pt x="565732" y="90219"/>
                  </a:lnTo>
                  <a:close/>
                </a:path>
                <a:path w="1330325" h="177165">
                  <a:moveTo>
                    <a:pt x="673830" y="97534"/>
                  </a:moveTo>
                  <a:lnTo>
                    <a:pt x="667327" y="97534"/>
                  </a:lnTo>
                  <a:lnTo>
                    <a:pt x="661640" y="98751"/>
                  </a:lnTo>
                  <a:lnTo>
                    <a:pt x="655948" y="100379"/>
                  </a:lnTo>
                  <a:lnTo>
                    <a:pt x="690290" y="100379"/>
                  </a:lnTo>
                  <a:lnTo>
                    <a:pt x="689232" y="99744"/>
                  </a:lnTo>
                  <a:lnTo>
                    <a:pt x="673830" y="97534"/>
                  </a:lnTo>
                  <a:close/>
                </a:path>
                <a:path w="1330325" h="177165">
                  <a:moveTo>
                    <a:pt x="758155" y="62989"/>
                  </a:moveTo>
                  <a:lnTo>
                    <a:pt x="743122" y="62989"/>
                  </a:lnTo>
                  <a:lnTo>
                    <a:pt x="746373" y="67661"/>
                  </a:lnTo>
                  <a:lnTo>
                    <a:pt x="747388" y="68882"/>
                  </a:lnTo>
                  <a:lnTo>
                    <a:pt x="747388" y="83718"/>
                  </a:lnTo>
                  <a:lnTo>
                    <a:pt x="738651" y="90827"/>
                  </a:lnTo>
                  <a:lnTo>
                    <a:pt x="764574" y="90827"/>
                  </a:lnTo>
                  <a:lnTo>
                    <a:pt x="764970" y="87376"/>
                  </a:lnTo>
                  <a:lnTo>
                    <a:pt x="765014" y="83718"/>
                  </a:lnTo>
                  <a:lnTo>
                    <a:pt x="764862" y="81889"/>
                  </a:lnTo>
                  <a:lnTo>
                    <a:pt x="764456" y="79654"/>
                  </a:lnTo>
                  <a:lnTo>
                    <a:pt x="763033" y="69490"/>
                  </a:lnTo>
                  <a:lnTo>
                    <a:pt x="758155" y="62989"/>
                  </a:lnTo>
                  <a:close/>
                </a:path>
                <a:path w="1330325" h="177165">
                  <a:moveTo>
                    <a:pt x="565732" y="62989"/>
                  </a:moveTo>
                  <a:lnTo>
                    <a:pt x="544193" y="62989"/>
                  </a:lnTo>
                  <a:lnTo>
                    <a:pt x="544193" y="85949"/>
                  </a:lnTo>
                  <a:lnTo>
                    <a:pt x="565732" y="85949"/>
                  </a:lnTo>
                  <a:lnTo>
                    <a:pt x="565732" y="62989"/>
                  </a:lnTo>
                  <a:close/>
                </a:path>
                <a:path w="1330325" h="177165">
                  <a:moveTo>
                    <a:pt x="563666" y="48765"/>
                  </a:moveTo>
                  <a:lnTo>
                    <a:pt x="448250" y="48765"/>
                  </a:lnTo>
                  <a:lnTo>
                    <a:pt x="460439" y="62989"/>
                  </a:lnTo>
                  <a:lnTo>
                    <a:pt x="575856" y="62989"/>
                  </a:lnTo>
                  <a:lnTo>
                    <a:pt x="563666" y="48765"/>
                  </a:lnTo>
                  <a:close/>
                </a:path>
                <a:path w="1330325" h="177165">
                  <a:moveTo>
                    <a:pt x="573858" y="48765"/>
                  </a:moveTo>
                  <a:lnTo>
                    <a:pt x="563666" y="48765"/>
                  </a:lnTo>
                  <a:lnTo>
                    <a:pt x="575856" y="62989"/>
                  </a:lnTo>
                  <a:lnTo>
                    <a:pt x="586051" y="62989"/>
                  </a:lnTo>
                  <a:lnTo>
                    <a:pt x="573858" y="48765"/>
                  </a:lnTo>
                  <a:close/>
                </a:path>
                <a:path w="1330325" h="177165">
                  <a:moveTo>
                    <a:pt x="615718" y="48765"/>
                  </a:moveTo>
                  <a:lnTo>
                    <a:pt x="605523" y="48765"/>
                  </a:lnTo>
                  <a:lnTo>
                    <a:pt x="617712" y="62989"/>
                  </a:lnTo>
                  <a:lnTo>
                    <a:pt x="627908" y="62989"/>
                  </a:lnTo>
                  <a:lnTo>
                    <a:pt x="615718" y="48765"/>
                  </a:lnTo>
                  <a:close/>
                </a:path>
                <a:path w="1330325" h="177165">
                  <a:moveTo>
                    <a:pt x="693914" y="48765"/>
                  </a:moveTo>
                  <a:lnTo>
                    <a:pt x="615718" y="48765"/>
                  </a:lnTo>
                  <a:lnTo>
                    <a:pt x="627908" y="62989"/>
                  </a:lnTo>
                  <a:lnTo>
                    <a:pt x="706103" y="62989"/>
                  </a:lnTo>
                  <a:lnTo>
                    <a:pt x="693914" y="48765"/>
                  </a:lnTo>
                  <a:close/>
                </a:path>
                <a:path w="1330325" h="177165">
                  <a:moveTo>
                    <a:pt x="709189" y="48765"/>
                  </a:moveTo>
                  <a:lnTo>
                    <a:pt x="693914" y="48765"/>
                  </a:lnTo>
                  <a:lnTo>
                    <a:pt x="706103" y="62989"/>
                  </a:lnTo>
                  <a:lnTo>
                    <a:pt x="721379" y="62989"/>
                  </a:lnTo>
                  <a:lnTo>
                    <a:pt x="709189" y="48765"/>
                  </a:lnTo>
                  <a:close/>
                </a:path>
                <a:path w="1330325" h="177165">
                  <a:moveTo>
                    <a:pt x="783352" y="48765"/>
                  </a:moveTo>
                  <a:lnTo>
                    <a:pt x="709189" y="48765"/>
                  </a:lnTo>
                  <a:lnTo>
                    <a:pt x="721379" y="62989"/>
                  </a:lnTo>
                  <a:lnTo>
                    <a:pt x="795545" y="62989"/>
                  </a:lnTo>
                  <a:lnTo>
                    <a:pt x="783352" y="48765"/>
                  </a:lnTo>
                  <a:close/>
                </a:path>
                <a:path w="1330325" h="177165">
                  <a:moveTo>
                    <a:pt x="953024" y="100379"/>
                  </a:moveTo>
                  <a:lnTo>
                    <a:pt x="931485" y="100379"/>
                  </a:lnTo>
                  <a:lnTo>
                    <a:pt x="931485" y="140205"/>
                  </a:lnTo>
                  <a:lnTo>
                    <a:pt x="953024" y="152398"/>
                  </a:lnTo>
                  <a:lnTo>
                    <a:pt x="953024" y="100379"/>
                  </a:lnTo>
                  <a:close/>
                </a:path>
                <a:path w="1330325" h="177165">
                  <a:moveTo>
                    <a:pt x="953024" y="62989"/>
                  </a:moveTo>
                  <a:lnTo>
                    <a:pt x="931485" y="62989"/>
                  </a:lnTo>
                  <a:lnTo>
                    <a:pt x="931485" y="84528"/>
                  </a:lnTo>
                  <a:lnTo>
                    <a:pt x="865004" y="84528"/>
                  </a:lnTo>
                  <a:lnTo>
                    <a:pt x="860532" y="88592"/>
                  </a:lnTo>
                  <a:lnTo>
                    <a:pt x="860532" y="94079"/>
                  </a:lnTo>
                  <a:lnTo>
                    <a:pt x="887389" y="123137"/>
                  </a:lnTo>
                  <a:lnTo>
                    <a:pt x="889218" y="123137"/>
                  </a:lnTo>
                  <a:lnTo>
                    <a:pt x="896149" y="119581"/>
                  </a:lnTo>
                  <a:lnTo>
                    <a:pt x="900012" y="111758"/>
                  </a:lnTo>
                  <a:lnTo>
                    <a:pt x="901933" y="103935"/>
                  </a:lnTo>
                  <a:lnTo>
                    <a:pt x="903034" y="100379"/>
                  </a:lnTo>
                  <a:lnTo>
                    <a:pt x="953024" y="100379"/>
                  </a:lnTo>
                  <a:lnTo>
                    <a:pt x="953024" y="62989"/>
                  </a:lnTo>
                  <a:close/>
                </a:path>
                <a:path w="1330325" h="177165">
                  <a:moveTo>
                    <a:pt x="961149" y="48765"/>
                  </a:moveTo>
                  <a:lnTo>
                    <a:pt x="839199" y="48765"/>
                  </a:lnTo>
                  <a:lnTo>
                    <a:pt x="851388" y="62989"/>
                  </a:lnTo>
                  <a:lnTo>
                    <a:pt x="973343" y="62989"/>
                  </a:lnTo>
                  <a:lnTo>
                    <a:pt x="961149" y="48765"/>
                  </a:lnTo>
                  <a:close/>
                </a:path>
                <a:path w="1330325" h="177165">
                  <a:moveTo>
                    <a:pt x="1317556" y="48765"/>
                  </a:moveTo>
                  <a:lnTo>
                    <a:pt x="1220633" y="48765"/>
                  </a:lnTo>
                  <a:lnTo>
                    <a:pt x="1232823" y="62989"/>
                  </a:lnTo>
                  <a:lnTo>
                    <a:pt x="1232823" y="114401"/>
                  </a:lnTo>
                  <a:lnTo>
                    <a:pt x="1236278" y="116024"/>
                  </a:lnTo>
                  <a:lnTo>
                    <a:pt x="1286672" y="152398"/>
                  </a:lnTo>
                  <a:lnTo>
                    <a:pt x="1289311" y="154260"/>
                  </a:lnTo>
                  <a:lnTo>
                    <a:pt x="1289311" y="158324"/>
                  </a:lnTo>
                  <a:lnTo>
                    <a:pt x="1287482" y="161776"/>
                  </a:lnTo>
                  <a:lnTo>
                    <a:pt x="1280980" y="165031"/>
                  </a:lnTo>
                  <a:lnTo>
                    <a:pt x="1292767" y="176612"/>
                  </a:lnTo>
                  <a:lnTo>
                    <a:pt x="1311257" y="157309"/>
                  </a:lnTo>
                  <a:lnTo>
                    <a:pt x="1310446" y="154461"/>
                  </a:lnTo>
                  <a:lnTo>
                    <a:pt x="1308006" y="152632"/>
                  </a:lnTo>
                  <a:lnTo>
                    <a:pt x="1254362" y="111352"/>
                  </a:lnTo>
                  <a:lnTo>
                    <a:pt x="1254362" y="62989"/>
                  </a:lnTo>
                  <a:lnTo>
                    <a:pt x="1329749" y="62989"/>
                  </a:lnTo>
                  <a:lnTo>
                    <a:pt x="1317556" y="48765"/>
                  </a:lnTo>
                  <a:close/>
                </a:path>
                <a:path w="1330325" h="177165">
                  <a:moveTo>
                    <a:pt x="1170647" y="95501"/>
                  </a:moveTo>
                  <a:lnTo>
                    <a:pt x="1149108" y="95501"/>
                  </a:lnTo>
                  <a:lnTo>
                    <a:pt x="1149108" y="140205"/>
                  </a:lnTo>
                  <a:lnTo>
                    <a:pt x="1170647" y="152398"/>
                  </a:lnTo>
                  <a:lnTo>
                    <a:pt x="1170647" y="95501"/>
                  </a:lnTo>
                  <a:close/>
                </a:path>
                <a:path w="1330325" h="177165">
                  <a:moveTo>
                    <a:pt x="1210438" y="48765"/>
                  </a:moveTo>
                  <a:lnTo>
                    <a:pt x="1178773" y="48765"/>
                  </a:lnTo>
                  <a:lnTo>
                    <a:pt x="1190966" y="62989"/>
                  </a:lnTo>
                  <a:lnTo>
                    <a:pt x="1190966" y="140205"/>
                  </a:lnTo>
                  <a:lnTo>
                    <a:pt x="1212504" y="152398"/>
                  </a:lnTo>
                  <a:lnTo>
                    <a:pt x="1212504" y="62989"/>
                  </a:lnTo>
                  <a:lnTo>
                    <a:pt x="1222627" y="62989"/>
                  </a:lnTo>
                  <a:lnTo>
                    <a:pt x="1210438" y="48765"/>
                  </a:lnTo>
                  <a:close/>
                </a:path>
                <a:path w="1330325" h="177165">
                  <a:moveTo>
                    <a:pt x="1052589" y="80669"/>
                  </a:moveTo>
                  <a:lnTo>
                    <a:pt x="1066888" y="135810"/>
                  </a:lnTo>
                  <a:lnTo>
                    <a:pt x="1093431" y="151380"/>
                  </a:lnTo>
                  <a:lnTo>
                    <a:pt x="1106551" y="149526"/>
                  </a:lnTo>
                  <a:lnTo>
                    <a:pt x="1116392" y="144320"/>
                  </a:lnTo>
                  <a:lnTo>
                    <a:pt x="1122576" y="136294"/>
                  </a:lnTo>
                  <a:lnTo>
                    <a:pt x="1122946" y="134518"/>
                  </a:lnTo>
                  <a:lnTo>
                    <a:pt x="1089366" y="134518"/>
                  </a:lnTo>
                  <a:lnTo>
                    <a:pt x="1076734" y="128790"/>
                  </a:lnTo>
                  <a:lnTo>
                    <a:pt x="1065416" y="114757"/>
                  </a:lnTo>
                  <a:lnTo>
                    <a:pt x="1056879" y="97141"/>
                  </a:lnTo>
                  <a:lnTo>
                    <a:pt x="1052589" y="80669"/>
                  </a:lnTo>
                  <a:close/>
                </a:path>
                <a:path w="1330325" h="177165">
                  <a:moveTo>
                    <a:pt x="1170647" y="62989"/>
                  </a:moveTo>
                  <a:lnTo>
                    <a:pt x="1149108" y="62989"/>
                  </a:lnTo>
                  <a:lnTo>
                    <a:pt x="1149108" y="79654"/>
                  </a:lnTo>
                  <a:lnTo>
                    <a:pt x="1074127" y="79654"/>
                  </a:lnTo>
                  <a:lnTo>
                    <a:pt x="1099119" y="109370"/>
                  </a:lnTo>
                  <a:lnTo>
                    <a:pt x="1102575" y="122325"/>
                  </a:lnTo>
                  <a:lnTo>
                    <a:pt x="1102373" y="124966"/>
                  </a:lnTo>
                  <a:lnTo>
                    <a:pt x="1101355" y="127403"/>
                  </a:lnTo>
                  <a:lnTo>
                    <a:pt x="1099526" y="129840"/>
                  </a:lnTo>
                  <a:lnTo>
                    <a:pt x="1096681" y="132689"/>
                  </a:lnTo>
                  <a:lnTo>
                    <a:pt x="1093024" y="134518"/>
                  </a:lnTo>
                  <a:lnTo>
                    <a:pt x="1122946" y="134518"/>
                  </a:lnTo>
                  <a:lnTo>
                    <a:pt x="1124722" y="125982"/>
                  </a:lnTo>
                  <a:lnTo>
                    <a:pt x="1123868" y="119333"/>
                  </a:lnTo>
                  <a:lnTo>
                    <a:pt x="1121395" y="111350"/>
                  </a:lnTo>
                  <a:lnTo>
                    <a:pt x="1117437" y="103064"/>
                  </a:lnTo>
                  <a:lnTo>
                    <a:pt x="1112126" y="95501"/>
                  </a:lnTo>
                  <a:lnTo>
                    <a:pt x="1170647" y="95501"/>
                  </a:lnTo>
                  <a:lnTo>
                    <a:pt x="1170647" y="62989"/>
                  </a:lnTo>
                  <a:close/>
                </a:path>
                <a:path w="1330325" h="177165">
                  <a:moveTo>
                    <a:pt x="1309428" y="62989"/>
                  </a:moveTo>
                  <a:lnTo>
                    <a:pt x="1287889" y="62989"/>
                  </a:lnTo>
                  <a:lnTo>
                    <a:pt x="1287889" y="98143"/>
                  </a:lnTo>
                  <a:lnTo>
                    <a:pt x="1281592" y="104645"/>
                  </a:lnTo>
                  <a:lnTo>
                    <a:pt x="1270415" y="107488"/>
                  </a:lnTo>
                  <a:lnTo>
                    <a:pt x="1283825" y="120902"/>
                  </a:lnTo>
                  <a:lnTo>
                    <a:pt x="1296227" y="115916"/>
                  </a:lnTo>
                  <a:lnTo>
                    <a:pt x="1304094" y="109370"/>
                  </a:lnTo>
                  <a:lnTo>
                    <a:pt x="1308228" y="101070"/>
                  </a:lnTo>
                  <a:lnTo>
                    <a:pt x="1309428" y="90827"/>
                  </a:lnTo>
                  <a:lnTo>
                    <a:pt x="1309428" y="62989"/>
                  </a:lnTo>
                  <a:close/>
                </a:path>
                <a:path w="1330325" h="177165">
                  <a:moveTo>
                    <a:pt x="1168581" y="48765"/>
                  </a:moveTo>
                  <a:lnTo>
                    <a:pt x="1022075" y="48765"/>
                  </a:lnTo>
                  <a:lnTo>
                    <a:pt x="1034265" y="62989"/>
                  </a:lnTo>
                  <a:lnTo>
                    <a:pt x="1180771" y="62989"/>
                  </a:lnTo>
                  <a:lnTo>
                    <a:pt x="1168581" y="48765"/>
                  </a:lnTo>
                  <a:close/>
                </a:path>
                <a:path w="1330325" h="177165">
                  <a:moveTo>
                    <a:pt x="1178773" y="48765"/>
                  </a:moveTo>
                  <a:lnTo>
                    <a:pt x="1168581" y="48765"/>
                  </a:lnTo>
                  <a:lnTo>
                    <a:pt x="1180771" y="62989"/>
                  </a:lnTo>
                  <a:lnTo>
                    <a:pt x="1190966" y="62989"/>
                  </a:lnTo>
                  <a:lnTo>
                    <a:pt x="1178773" y="48765"/>
                  </a:lnTo>
                  <a:close/>
                </a:path>
                <a:path w="1330325" h="177165">
                  <a:moveTo>
                    <a:pt x="1220633" y="48765"/>
                  </a:moveTo>
                  <a:lnTo>
                    <a:pt x="1210438" y="48765"/>
                  </a:lnTo>
                  <a:lnTo>
                    <a:pt x="1222627" y="62989"/>
                  </a:lnTo>
                  <a:lnTo>
                    <a:pt x="1232823" y="62989"/>
                  </a:lnTo>
                  <a:lnTo>
                    <a:pt x="1220633" y="48765"/>
                  </a:lnTo>
                  <a:close/>
                </a:path>
                <a:path w="1330325" h="177165">
                  <a:moveTo>
                    <a:pt x="1312238" y="5688"/>
                  </a:moveTo>
                  <a:lnTo>
                    <a:pt x="1297814" y="18083"/>
                  </a:lnTo>
                  <a:lnTo>
                    <a:pt x="1312238" y="30477"/>
                  </a:lnTo>
                  <a:lnTo>
                    <a:pt x="1326668" y="18083"/>
                  </a:lnTo>
                  <a:lnTo>
                    <a:pt x="1312238" y="5688"/>
                  </a:lnTo>
                  <a:close/>
                </a:path>
              </a:pathLst>
            </a:custGeom>
            <a:solidFill>
              <a:srgbClr val="000000"/>
            </a:solidFill>
          </p:spPr>
          <p:txBody>
            <a:bodyPr wrap="square" lIns="0" tIns="0" rIns="0" bIns="0" rtlCol="0"/>
            <a:lstStyle/>
            <a:p>
              <a:endParaRPr sz="1235"/>
            </a:p>
          </p:txBody>
        </p:sp>
        <p:sp>
          <p:nvSpPr>
            <p:cNvPr id="28" name="object 28"/>
            <p:cNvSpPr/>
            <p:nvPr/>
          </p:nvSpPr>
          <p:spPr>
            <a:xfrm>
              <a:off x="218160" y="2608960"/>
              <a:ext cx="4514850" cy="480695"/>
            </a:xfrm>
            <a:custGeom>
              <a:avLst/>
              <a:gdLst/>
              <a:ahLst/>
              <a:cxnLst/>
              <a:rect l="l" t="t" r="r" b="b"/>
              <a:pathLst>
                <a:path w="4514850" h="480694">
                  <a:moveTo>
                    <a:pt x="4496651" y="442150"/>
                  </a:moveTo>
                  <a:lnTo>
                    <a:pt x="0" y="442150"/>
                  </a:lnTo>
                  <a:lnTo>
                    <a:pt x="0" y="480250"/>
                  </a:lnTo>
                  <a:lnTo>
                    <a:pt x="4496651" y="480250"/>
                  </a:lnTo>
                  <a:lnTo>
                    <a:pt x="4496651" y="442150"/>
                  </a:lnTo>
                  <a:close/>
                </a:path>
                <a:path w="4514850" h="480694">
                  <a:moveTo>
                    <a:pt x="4514672" y="0"/>
                  </a:moveTo>
                  <a:lnTo>
                    <a:pt x="18021" y="0"/>
                  </a:lnTo>
                  <a:lnTo>
                    <a:pt x="18021" y="38100"/>
                  </a:lnTo>
                  <a:lnTo>
                    <a:pt x="4514672" y="38100"/>
                  </a:lnTo>
                  <a:lnTo>
                    <a:pt x="4514672" y="0"/>
                  </a:lnTo>
                  <a:close/>
                </a:path>
              </a:pathLst>
            </a:custGeom>
            <a:solidFill>
              <a:srgbClr val="33B2FF"/>
            </a:solidFill>
          </p:spPr>
          <p:txBody>
            <a:bodyPr wrap="square" lIns="0" tIns="0" rIns="0" bIns="0" rtlCol="0"/>
            <a:lstStyle/>
            <a:p>
              <a:endParaRPr sz="1235"/>
            </a:p>
          </p:txBody>
        </p:sp>
        <p:pic>
          <p:nvPicPr>
            <p:cNvPr id="29" name="object 29"/>
            <p:cNvPicPr/>
            <p:nvPr/>
          </p:nvPicPr>
          <p:blipFill>
            <a:blip r:embed="rId13" cstate="print"/>
            <a:stretch>
              <a:fillRect/>
            </a:stretch>
          </p:blipFill>
          <p:spPr>
            <a:xfrm>
              <a:off x="1203224" y="2778321"/>
              <a:ext cx="2562572" cy="204245"/>
            </a:xfrm>
            <a:prstGeom prst="rect">
              <a:avLst/>
            </a:prstGeom>
          </p:spPr>
        </p:pic>
        <p:pic>
          <p:nvPicPr>
            <p:cNvPr id="30" name="object 30"/>
            <p:cNvPicPr/>
            <p:nvPr/>
          </p:nvPicPr>
          <p:blipFill>
            <a:blip r:embed="rId14" cstate="print"/>
            <a:stretch>
              <a:fillRect/>
            </a:stretch>
          </p:blipFill>
          <p:spPr>
            <a:xfrm>
              <a:off x="535621" y="-631116"/>
              <a:ext cx="2246703" cy="280842"/>
            </a:xfrm>
            <a:prstGeom prst="rect">
              <a:avLst/>
            </a:prstGeom>
          </p:spPr>
        </p:pic>
        <p:pic>
          <p:nvPicPr>
            <p:cNvPr id="31" name="object 31"/>
            <p:cNvPicPr/>
            <p:nvPr/>
          </p:nvPicPr>
          <p:blipFill>
            <a:blip r:embed="rId15" cstate="print"/>
            <a:stretch>
              <a:fillRect/>
            </a:stretch>
          </p:blipFill>
          <p:spPr>
            <a:xfrm>
              <a:off x="1658973" y="1942048"/>
              <a:ext cx="1659009" cy="176612"/>
            </a:xfrm>
            <a:prstGeom prst="rect">
              <a:avLst/>
            </a:prstGeom>
          </p:spPr>
        </p:pic>
        <p:pic>
          <p:nvPicPr>
            <p:cNvPr id="32" name="object 32"/>
            <p:cNvPicPr/>
            <p:nvPr/>
          </p:nvPicPr>
          <p:blipFill>
            <a:blip r:embed="rId16" cstate="print"/>
            <a:stretch>
              <a:fillRect/>
            </a:stretch>
          </p:blipFill>
          <p:spPr>
            <a:xfrm>
              <a:off x="563655" y="3941067"/>
              <a:ext cx="987524" cy="636451"/>
            </a:xfrm>
            <a:prstGeom prst="rect">
              <a:avLst/>
            </a:prstGeom>
          </p:spPr>
        </p:pic>
        <p:pic>
          <p:nvPicPr>
            <p:cNvPr id="33" name="object 33"/>
            <p:cNvPicPr/>
            <p:nvPr/>
          </p:nvPicPr>
          <p:blipFill>
            <a:blip r:embed="rId17" cstate="print"/>
            <a:stretch>
              <a:fillRect/>
            </a:stretch>
          </p:blipFill>
          <p:spPr>
            <a:xfrm>
              <a:off x="1976328" y="3353976"/>
              <a:ext cx="1735776" cy="919295"/>
            </a:xfrm>
            <a:prstGeom prst="rect">
              <a:avLst/>
            </a:prstGeom>
          </p:spPr>
        </p:pic>
        <p:pic>
          <p:nvPicPr>
            <p:cNvPr id="34" name="object 34"/>
            <p:cNvPicPr/>
            <p:nvPr/>
          </p:nvPicPr>
          <p:blipFill>
            <a:blip r:embed="rId18" cstate="print"/>
            <a:stretch>
              <a:fillRect/>
            </a:stretch>
          </p:blipFill>
          <p:spPr>
            <a:xfrm>
              <a:off x="2038010" y="3498206"/>
              <a:ext cx="1317318" cy="651521"/>
            </a:xfrm>
            <a:prstGeom prst="rect">
              <a:avLst/>
            </a:prstGeom>
          </p:spPr>
        </p:pic>
        <p:pic>
          <p:nvPicPr>
            <p:cNvPr id="35" name="object 35"/>
            <p:cNvPicPr/>
            <p:nvPr/>
          </p:nvPicPr>
          <p:blipFill>
            <a:blip r:embed="rId19" cstate="print"/>
            <a:stretch>
              <a:fillRect/>
            </a:stretch>
          </p:blipFill>
          <p:spPr>
            <a:xfrm>
              <a:off x="488692" y="5383911"/>
              <a:ext cx="2193037" cy="1402084"/>
            </a:xfrm>
            <a:prstGeom prst="rect">
              <a:avLst/>
            </a:prstGeom>
          </p:spPr>
        </p:pic>
        <p:pic>
          <p:nvPicPr>
            <p:cNvPr id="36" name="object 36"/>
            <p:cNvPicPr/>
            <p:nvPr/>
          </p:nvPicPr>
          <p:blipFill>
            <a:blip r:embed="rId20" cstate="print"/>
            <a:stretch>
              <a:fillRect/>
            </a:stretch>
          </p:blipFill>
          <p:spPr>
            <a:xfrm>
              <a:off x="2402236" y="4574376"/>
              <a:ext cx="2100341" cy="2382602"/>
            </a:xfrm>
            <a:prstGeom prst="rect">
              <a:avLst/>
            </a:prstGeom>
          </p:spPr>
        </p:pic>
        <p:pic>
          <p:nvPicPr>
            <p:cNvPr id="37" name="object 37"/>
            <p:cNvPicPr/>
            <p:nvPr/>
          </p:nvPicPr>
          <p:blipFill>
            <a:blip r:embed="rId21" cstate="print"/>
            <a:stretch>
              <a:fillRect/>
            </a:stretch>
          </p:blipFill>
          <p:spPr>
            <a:xfrm>
              <a:off x="2458350" y="7410866"/>
              <a:ext cx="133394" cy="92415"/>
            </a:xfrm>
            <a:prstGeom prst="rect">
              <a:avLst/>
            </a:prstGeom>
          </p:spPr>
        </p:pic>
      </p:gr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64566" y="1420836"/>
            <a:ext cx="6175717" cy="5235457"/>
            <a:chOff x="228603" y="228600"/>
            <a:chExt cx="4572000" cy="7315200"/>
          </a:xfrm>
        </p:grpSpPr>
        <p:sp>
          <p:nvSpPr>
            <p:cNvPr id="3" name="object 3"/>
            <p:cNvSpPr/>
            <p:nvPr/>
          </p:nvSpPr>
          <p:spPr>
            <a:xfrm>
              <a:off x="228603" y="228600"/>
              <a:ext cx="4572000" cy="7315200"/>
            </a:xfrm>
            <a:custGeom>
              <a:avLst/>
              <a:gdLst/>
              <a:ahLst/>
              <a:cxnLst/>
              <a:rect l="l" t="t" r="r" b="b"/>
              <a:pathLst>
                <a:path w="4572000" h="7315200">
                  <a:moveTo>
                    <a:pt x="4571996" y="0"/>
                  </a:moveTo>
                  <a:lnTo>
                    <a:pt x="0" y="0"/>
                  </a:lnTo>
                  <a:lnTo>
                    <a:pt x="0" y="7315196"/>
                  </a:lnTo>
                  <a:lnTo>
                    <a:pt x="4571996" y="7315196"/>
                  </a:lnTo>
                  <a:lnTo>
                    <a:pt x="4571996" y="0"/>
                  </a:lnTo>
                  <a:close/>
                </a:path>
              </a:pathLst>
            </a:custGeom>
            <a:solidFill>
              <a:srgbClr val="D3FF99"/>
            </a:solidFill>
          </p:spPr>
          <p:txBody>
            <a:bodyPr wrap="square" lIns="0" tIns="0" rIns="0" bIns="0" rtlCol="0"/>
            <a:lstStyle/>
            <a:p>
              <a:endParaRPr sz="1235"/>
            </a:p>
          </p:txBody>
        </p:sp>
        <p:sp>
          <p:nvSpPr>
            <p:cNvPr id="4" name="object 4"/>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pic>
          <p:nvPicPr>
            <p:cNvPr id="5" name="object 5"/>
            <p:cNvPicPr/>
            <p:nvPr/>
          </p:nvPicPr>
          <p:blipFill>
            <a:blip r:embed="rId2" cstate="print"/>
            <a:stretch>
              <a:fillRect/>
            </a:stretch>
          </p:blipFill>
          <p:spPr>
            <a:xfrm>
              <a:off x="417388" y="1143241"/>
              <a:ext cx="1960365" cy="1349830"/>
            </a:xfrm>
            <a:prstGeom prst="rect">
              <a:avLst/>
            </a:prstGeom>
          </p:spPr>
        </p:pic>
        <p:pic>
          <p:nvPicPr>
            <p:cNvPr id="6" name="object 6"/>
            <p:cNvPicPr/>
            <p:nvPr/>
          </p:nvPicPr>
          <p:blipFill>
            <a:blip r:embed="rId3" cstate="print"/>
            <a:stretch>
              <a:fillRect/>
            </a:stretch>
          </p:blipFill>
          <p:spPr>
            <a:xfrm>
              <a:off x="2584025" y="1143244"/>
              <a:ext cx="2028366" cy="1345489"/>
            </a:xfrm>
            <a:prstGeom prst="rect">
              <a:avLst/>
            </a:prstGeom>
          </p:spPr>
        </p:pic>
        <p:pic>
          <p:nvPicPr>
            <p:cNvPr id="7" name="object 7"/>
            <p:cNvPicPr/>
            <p:nvPr/>
          </p:nvPicPr>
          <p:blipFill>
            <a:blip r:embed="rId4" cstate="print"/>
            <a:stretch>
              <a:fillRect/>
            </a:stretch>
          </p:blipFill>
          <p:spPr>
            <a:xfrm>
              <a:off x="1309878" y="5514494"/>
              <a:ext cx="2409447" cy="1613919"/>
            </a:xfrm>
            <a:prstGeom prst="rect">
              <a:avLst/>
            </a:prstGeom>
          </p:spPr>
        </p:pic>
        <p:sp>
          <p:nvSpPr>
            <p:cNvPr id="8" name="object 8"/>
            <p:cNvSpPr/>
            <p:nvPr/>
          </p:nvSpPr>
          <p:spPr>
            <a:xfrm>
              <a:off x="361899" y="2647276"/>
              <a:ext cx="4305935" cy="411480"/>
            </a:xfrm>
            <a:custGeom>
              <a:avLst/>
              <a:gdLst/>
              <a:ahLst/>
              <a:cxnLst/>
              <a:rect l="l" t="t" r="r" b="b"/>
              <a:pathLst>
                <a:path w="4305935" h="411480">
                  <a:moveTo>
                    <a:pt x="447929" y="105283"/>
                  </a:moveTo>
                  <a:lnTo>
                    <a:pt x="357886" y="0"/>
                  </a:lnTo>
                  <a:lnTo>
                    <a:pt x="223901" y="114554"/>
                  </a:lnTo>
                  <a:lnTo>
                    <a:pt x="89916" y="0"/>
                  </a:lnTo>
                  <a:lnTo>
                    <a:pt x="0" y="105283"/>
                  </a:lnTo>
                  <a:lnTo>
                    <a:pt x="117348" y="205613"/>
                  </a:lnTo>
                  <a:lnTo>
                    <a:pt x="0" y="305943"/>
                  </a:lnTo>
                  <a:lnTo>
                    <a:pt x="89916" y="411226"/>
                  </a:lnTo>
                  <a:lnTo>
                    <a:pt x="223901" y="296672"/>
                  </a:lnTo>
                  <a:lnTo>
                    <a:pt x="357886" y="411226"/>
                  </a:lnTo>
                  <a:lnTo>
                    <a:pt x="447929" y="305943"/>
                  </a:lnTo>
                  <a:lnTo>
                    <a:pt x="330454" y="205613"/>
                  </a:lnTo>
                  <a:lnTo>
                    <a:pt x="447929" y="105283"/>
                  </a:lnTo>
                  <a:close/>
                </a:path>
                <a:path w="4305935" h="411480">
                  <a:moveTo>
                    <a:pt x="4305389" y="105283"/>
                  </a:moveTo>
                  <a:lnTo>
                    <a:pt x="4215346" y="0"/>
                  </a:lnTo>
                  <a:lnTo>
                    <a:pt x="4081361" y="114554"/>
                  </a:lnTo>
                  <a:lnTo>
                    <a:pt x="3947376" y="0"/>
                  </a:lnTo>
                  <a:lnTo>
                    <a:pt x="3857460" y="105283"/>
                  </a:lnTo>
                  <a:lnTo>
                    <a:pt x="3974808" y="205613"/>
                  </a:lnTo>
                  <a:lnTo>
                    <a:pt x="3857460" y="305943"/>
                  </a:lnTo>
                  <a:lnTo>
                    <a:pt x="3947376" y="411226"/>
                  </a:lnTo>
                  <a:lnTo>
                    <a:pt x="4081361" y="296672"/>
                  </a:lnTo>
                  <a:lnTo>
                    <a:pt x="4215346" y="411226"/>
                  </a:lnTo>
                  <a:lnTo>
                    <a:pt x="4305389" y="305943"/>
                  </a:lnTo>
                  <a:lnTo>
                    <a:pt x="4187914" y="205613"/>
                  </a:lnTo>
                  <a:lnTo>
                    <a:pt x="4305389" y="105283"/>
                  </a:lnTo>
                  <a:close/>
                </a:path>
              </a:pathLst>
            </a:custGeom>
            <a:solidFill>
              <a:srgbClr val="FF0000"/>
            </a:solidFill>
          </p:spPr>
          <p:txBody>
            <a:bodyPr wrap="square" lIns="0" tIns="0" rIns="0" bIns="0" rtlCol="0"/>
            <a:lstStyle/>
            <a:p>
              <a:endParaRPr sz="1235"/>
            </a:p>
          </p:txBody>
        </p:sp>
        <p:sp>
          <p:nvSpPr>
            <p:cNvPr id="9" name="object 9"/>
            <p:cNvSpPr/>
            <p:nvPr/>
          </p:nvSpPr>
          <p:spPr>
            <a:xfrm>
              <a:off x="348933" y="521823"/>
              <a:ext cx="4331335" cy="609600"/>
            </a:xfrm>
            <a:custGeom>
              <a:avLst/>
              <a:gdLst/>
              <a:ahLst/>
              <a:cxnLst/>
              <a:rect l="l" t="t" r="r" b="b"/>
              <a:pathLst>
                <a:path w="4331335" h="609600">
                  <a:moveTo>
                    <a:pt x="4331336" y="0"/>
                  </a:moveTo>
                  <a:lnTo>
                    <a:pt x="0" y="0"/>
                  </a:lnTo>
                  <a:lnTo>
                    <a:pt x="0" y="396114"/>
                  </a:lnTo>
                  <a:lnTo>
                    <a:pt x="2089529" y="396114"/>
                  </a:lnTo>
                  <a:lnTo>
                    <a:pt x="2089529" y="457200"/>
                  </a:lnTo>
                  <a:lnTo>
                    <a:pt x="2013332" y="457200"/>
                  </a:lnTo>
                  <a:lnTo>
                    <a:pt x="2165731" y="609602"/>
                  </a:lnTo>
                  <a:lnTo>
                    <a:pt x="2318129" y="457200"/>
                  </a:lnTo>
                  <a:lnTo>
                    <a:pt x="2241932" y="457200"/>
                  </a:lnTo>
                  <a:lnTo>
                    <a:pt x="2241932" y="396114"/>
                  </a:lnTo>
                  <a:lnTo>
                    <a:pt x="4331336" y="396114"/>
                  </a:lnTo>
                  <a:lnTo>
                    <a:pt x="4331336" y="0"/>
                  </a:lnTo>
                  <a:close/>
                </a:path>
              </a:pathLst>
            </a:custGeom>
            <a:solidFill>
              <a:srgbClr val="75F421"/>
            </a:solidFill>
          </p:spPr>
          <p:txBody>
            <a:bodyPr wrap="square" lIns="0" tIns="0" rIns="0" bIns="0" rtlCol="0"/>
            <a:lstStyle/>
            <a:p>
              <a:endParaRPr sz="1235"/>
            </a:p>
          </p:txBody>
        </p:sp>
        <p:pic>
          <p:nvPicPr>
            <p:cNvPr id="10" name="object 10"/>
            <p:cNvPicPr/>
            <p:nvPr/>
          </p:nvPicPr>
          <p:blipFill>
            <a:blip r:embed="rId5" cstate="print"/>
            <a:stretch>
              <a:fillRect/>
            </a:stretch>
          </p:blipFill>
          <p:spPr>
            <a:xfrm>
              <a:off x="1172447" y="556326"/>
              <a:ext cx="2683037" cy="213404"/>
            </a:xfrm>
            <a:prstGeom prst="rect">
              <a:avLst/>
            </a:prstGeom>
          </p:spPr>
        </p:pic>
        <p:pic>
          <p:nvPicPr>
            <p:cNvPr id="11" name="object 11"/>
            <p:cNvPicPr/>
            <p:nvPr/>
          </p:nvPicPr>
          <p:blipFill>
            <a:blip r:embed="rId6" cstate="print"/>
            <a:stretch>
              <a:fillRect/>
            </a:stretch>
          </p:blipFill>
          <p:spPr>
            <a:xfrm>
              <a:off x="921210" y="2678767"/>
              <a:ext cx="3186781" cy="433392"/>
            </a:xfrm>
            <a:prstGeom prst="rect">
              <a:avLst/>
            </a:prstGeom>
          </p:spPr>
        </p:pic>
        <p:pic>
          <p:nvPicPr>
            <p:cNvPr id="12" name="object 12"/>
            <p:cNvPicPr/>
            <p:nvPr/>
          </p:nvPicPr>
          <p:blipFill>
            <a:blip r:embed="rId7" cstate="print"/>
            <a:stretch>
              <a:fillRect/>
            </a:stretch>
          </p:blipFill>
          <p:spPr>
            <a:xfrm>
              <a:off x="356972" y="3926444"/>
              <a:ext cx="1812038" cy="1376175"/>
            </a:xfrm>
            <a:prstGeom prst="rect">
              <a:avLst/>
            </a:prstGeom>
          </p:spPr>
        </p:pic>
        <p:pic>
          <p:nvPicPr>
            <p:cNvPr id="13" name="object 13"/>
            <p:cNvPicPr/>
            <p:nvPr/>
          </p:nvPicPr>
          <p:blipFill>
            <a:blip r:embed="rId8" cstate="print"/>
            <a:stretch>
              <a:fillRect/>
            </a:stretch>
          </p:blipFill>
          <p:spPr>
            <a:xfrm>
              <a:off x="2741008" y="3767946"/>
              <a:ext cx="1915671" cy="1534672"/>
            </a:xfrm>
            <a:prstGeom prst="rect">
              <a:avLst/>
            </a:prstGeom>
          </p:spPr>
        </p:pic>
        <p:sp>
          <p:nvSpPr>
            <p:cNvPr id="14" name="object 14"/>
            <p:cNvSpPr/>
            <p:nvPr/>
          </p:nvSpPr>
          <p:spPr>
            <a:xfrm>
              <a:off x="348929" y="3378387"/>
              <a:ext cx="4331335" cy="609600"/>
            </a:xfrm>
            <a:custGeom>
              <a:avLst/>
              <a:gdLst/>
              <a:ahLst/>
              <a:cxnLst/>
              <a:rect l="l" t="t" r="r" b="b"/>
              <a:pathLst>
                <a:path w="4331335" h="609600">
                  <a:moveTo>
                    <a:pt x="4331336" y="0"/>
                  </a:moveTo>
                  <a:lnTo>
                    <a:pt x="0" y="0"/>
                  </a:lnTo>
                  <a:lnTo>
                    <a:pt x="0" y="396114"/>
                  </a:lnTo>
                  <a:lnTo>
                    <a:pt x="2089529" y="396114"/>
                  </a:lnTo>
                  <a:lnTo>
                    <a:pt x="2089529" y="457200"/>
                  </a:lnTo>
                  <a:lnTo>
                    <a:pt x="2013332" y="457200"/>
                  </a:lnTo>
                  <a:lnTo>
                    <a:pt x="2165731" y="609602"/>
                  </a:lnTo>
                  <a:lnTo>
                    <a:pt x="2318129" y="457200"/>
                  </a:lnTo>
                  <a:lnTo>
                    <a:pt x="2241932" y="457200"/>
                  </a:lnTo>
                  <a:lnTo>
                    <a:pt x="2241932" y="396114"/>
                  </a:lnTo>
                  <a:lnTo>
                    <a:pt x="4331336" y="396114"/>
                  </a:lnTo>
                  <a:lnTo>
                    <a:pt x="4331336" y="0"/>
                  </a:lnTo>
                  <a:close/>
                </a:path>
              </a:pathLst>
            </a:custGeom>
            <a:solidFill>
              <a:srgbClr val="7FFF19"/>
            </a:solidFill>
          </p:spPr>
          <p:txBody>
            <a:bodyPr wrap="square" lIns="0" tIns="0" rIns="0" bIns="0" rtlCol="0"/>
            <a:lstStyle/>
            <a:p>
              <a:endParaRPr sz="1235"/>
            </a:p>
          </p:txBody>
        </p:sp>
        <p:pic>
          <p:nvPicPr>
            <p:cNvPr id="15" name="object 15"/>
            <p:cNvPicPr/>
            <p:nvPr/>
          </p:nvPicPr>
          <p:blipFill>
            <a:blip r:embed="rId9" cstate="print"/>
            <a:stretch>
              <a:fillRect/>
            </a:stretch>
          </p:blipFill>
          <p:spPr>
            <a:xfrm>
              <a:off x="809304" y="3457357"/>
              <a:ext cx="3034367" cy="195619"/>
            </a:xfrm>
            <a:prstGeom prst="rect">
              <a:avLst/>
            </a:prstGeom>
          </p:spPr>
        </p:pic>
        <p:sp>
          <p:nvSpPr>
            <p:cNvPr id="16" name="object 16"/>
            <p:cNvSpPr/>
            <p:nvPr/>
          </p:nvSpPr>
          <p:spPr>
            <a:xfrm>
              <a:off x="2227240" y="4477751"/>
              <a:ext cx="448309" cy="411480"/>
            </a:xfrm>
            <a:custGeom>
              <a:avLst/>
              <a:gdLst/>
              <a:ahLst/>
              <a:cxnLst/>
              <a:rect l="l" t="t" r="r" b="b"/>
              <a:pathLst>
                <a:path w="448310" h="411479">
                  <a:moveTo>
                    <a:pt x="357887" y="0"/>
                  </a:moveTo>
                  <a:lnTo>
                    <a:pt x="223902" y="114555"/>
                  </a:lnTo>
                  <a:lnTo>
                    <a:pt x="89917" y="0"/>
                  </a:lnTo>
                  <a:lnTo>
                    <a:pt x="0" y="105285"/>
                  </a:lnTo>
                  <a:lnTo>
                    <a:pt x="117349" y="205614"/>
                  </a:lnTo>
                  <a:lnTo>
                    <a:pt x="0" y="305945"/>
                  </a:lnTo>
                  <a:lnTo>
                    <a:pt x="89917" y="411228"/>
                  </a:lnTo>
                  <a:lnTo>
                    <a:pt x="223902" y="296672"/>
                  </a:lnTo>
                  <a:lnTo>
                    <a:pt x="357887" y="411228"/>
                  </a:lnTo>
                  <a:lnTo>
                    <a:pt x="447930" y="305945"/>
                  </a:lnTo>
                  <a:lnTo>
                    <a:pt x="330455" y="205614"/>
                  </a:lnTo>
                  <a:lnTo>
                    <a:pt x="447930" y="105285"/>
                  </a:lnTo>
                  <a:lnTo>
                    <a:pt x="357887" y="0"/>
                  </a:lnTo>
                  <a:close/>
                </a:path>
              </a:pathLst>
            </a:custGeom>
            <a:solidFill>
              <a:srgbClr val="FF0000"/>
            </a:solidFill>
          </p:spPr>
          <p:txBody>
            <a:bodyPr wrap="square" lIns="0" tIns="0" rIns="0" bIns="0" rtlCol="0"/>
            <a:lstStyle/>
            <a:p>
              <a:endParaRPr sz="1235"/>
            </a:p>
          </p:txBody>
        </p:sp>
        <p:pic>
          <p:nvPicPr>
            <p:cNvPr id="17" name="object 17"/>
            <p:cNvPicPr/>
            <p:nvPr/>
          </p:nvPicPr>
          <p:blipFill>
            <a:blip r:embed="rId10" cstate="print"/>
            <a:stretch>
              <a:fillRect/>
            </a:stretch>
          </p:blipFill>
          <p:spPr>
            <a:xfrm>
              <a:off x="779080" y="5330692"/>
              <a:ext cx="1129772" cy="169711"/>
            </a:xfrm>
            <a:prstGeom prst="rect">
              <a:avLst/>
            </a:prstGeom>
          </p:spPr>
        </p:pic>
        <p:pic>
          <p:nvPicPr>
            <p:cNvPr id="18" name="object 18"/>
            <p:cNvPicPr/>
            <p:nvPr/>
          </p:nvPicPr>
          <p:blipFill>
            <a:blip r:embed="rId11" cstate="print"/>
            <a:stretch>
              <a:fillRect/>
            </a:stretch>
          </p:blipFill>
          <p:spPr>
            <a:xfrm>
              <a:off x="2763305" y="5277913"/>
              <a:ext cx="1843027" cy="386100"/>
            </a:xfrm>
            <a:prstGeom prst="rect">
              <a:avLst/>
            </a:prstGeom>
          </p:spPr>
        </p:pic>
        <p:pic>
          <p:nvPicPr>
            <p:cNvPr id="19" name="object 19"/>
            <p:cNvPicPr/>
            <p:nvPr/>
          </p:nvPicPr>
          <p:blipFill>
            <a:blip r:embed="rId12" cstate="print"/>
            <a:stretch>
              <a:fillRect/>
            </a:stretch>
          </p:blipFill>
          <p:spPr>
            <a:xfrm>
              <a:off x="1627300" y="7060748"/>
              <a:ext cx="1398805" cy="152398"/>
            </a:xfrm>
            <a:prstGeom prst="rect">
              <a:avLst/>
            </a:prstGeom>
          </p:spPr>
        </p:pic>
        <p:pic>
          <p:nvPicPr>
            <p:cNvPr id="20" name="object 20"/>
            <p:cNvPicPr/>
            <p:nvPr/>
          </p:nvPicPr>
          <p:blipFill>
            <a:blip r:embed="rId13" cstate="print"/>
            <a:stretch>
              <a:fillRect/>
            </a:stretch>
          </p:blipFill>
          <p:spPr>
            <a:xfrm>
              <a:off x="2458350" y="7420179"/>
              <a:ext cx="129628" cy="91526"/>
            </a:xfrm>
            <a:prstGeom prst="rect">
              <a:avLst/>
            </a:prstGeom>
          </p:spPr>
        </p:pic>
      </p:gr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34905" y="1392702"/>
            <a:ext cx="6428935" cy="5265184"/>
            <a:chOff x="227232" y="227228"/>
            <a:chExt cx="4575175" cy="7318375"/>
          </a:xfrm>
        </p:grpSpPr>
        <p:sp>
          <p:nvSpPr>
            <p:cNvPr id="3" name="object 3"/>
            <p:cNvSpPr/>
            <p:nvPr/>
          </p:nvSpPr>
          <p:spPr>
            <a:xfrm>
              <a:off x="228603" y="228600"/>
              <a:ext cx="4572000" cy="7315200"/>
            </a:xfrm>
            <a:custGeom>
              <a:avLst/>
              <a:gdLst/>
              <a:ahLst/>
              <a:cxnLst/>
              <a:rect l="l" t="t" r="r" b="b"/>
              <a:pathLst>
                <a:path w="4572000" h="7315200">
                  <a:moveTo>
                    <a:pt x="4571996" y="0"/>
                  </a:moveTo>
                  <a:lnTo>
                    <a:pt x="0" y="0"/>
                  </a:lnTo>
                  <a:lnTo>
                    <a:pt x="0" y="7315196"/>
                  </a:lnTo>
                  <a:lnTo>
                    <a:pt x="4571996" y="7315196"/>
                  </a:lnTo>
                  <a:lnTo>
                    <a:pt x="4571996" y="0"/>
                  </a:lnTo>
                  <a:close/>
                </a:path>
              </a:pathLst>
            </a:custGeom>
            <a:solidFill>
              <a:srgbClr val="CCCCFF"/>
            </a:solidFill>
          </p:spPr>
          <p:txBody>
            <a:bodyPr wrap="square" lIns="0" tIns="0" rIns="0" bIns="0" rtlCol="0"/>
            <a:lstStyle/>
            <a:p>
              <a:endParaRPr sz="1235"/>
            </a:p>
          </p:txBody>
        </p:sp>
        <p:sp>
          <p:nvSpPr>
            <p:cNvPr id="4" name="object 4"/>
            <p:cNvSpPr/>
            <p:nvPr/>
          </p:nvSpPr>
          <p:spPr>
            <a:xfrm>
              <a:off x="228603" y="228600"/>
              <a:ext cx="4572000" cy="7315200"/>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sz="1235"/>
            </a:p>
          </p:txBody>
        </p:sp>
        <p:sp>
          <p:nvSpPr>
            <p:cNvPr id="5" name="object 5"/>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pic>
          <p:nvPicPr>
            <p:cNvPr id="6" name="object 6"/>
            <p:cNvPicPr/>
            <p:nvPr/>
          </p:nvPicPr>
          <p:blipFill>
            <a:blip r:embed="rId2" cstate="print"/>
            <a:stretch>
              <a:fillRect/>
            </a:stretch>
          </p:blipFill>
          <p:spPr>
            <a:xfrm>
              <a:off x="2769768" y="2855920"/>
              <a:ext cx="1896709" cy="1589888"/>
            </a:xfrm>
            <a:prstGeom prst="rect">
              <a:avLst/>
            </a:prstGeom>
          </p:spPr>
        </p:pic>
        <p:sp>
          <p:nvSpPr>
            <p:cNvPr id="7" name="object 7"/>
            <p:cNvSpPr/>
            <p:nvPr/>
          </p:nvSpPr>
          <p:spPr>
            <a:xfrm>
              <a:off x="2769768" y="2855920"/>
              <a:ext cx="1896745" cy="1590040"/>
            </a:xfrm>
            <a:custGeom>
              <a:avLst/>
              <a:gdLst/>
              <a:ahLst/>
              <a:cxnLst/>
              <a:rect l="l" t="t" r="r" b="b"/>
              <a:pathLst>
                <a:path w="1896745" h="1590039">
                  <a:moveTo>
                    <a:pt x="0" y="0"/>
                  </a:moveTo>
                  <a:lnTo>
                    <a:pt x="1896709" y="0"/>
                  </a:lnTo>
                  <a:lnTo>
                    <a:pt x="1896709" y="1589888"/>
                  </a:lnTo>
                  <a:lnTo>
                    <a:pt x="0" y="1589888"/>
                  </a:lnTo>
                  <a:lnTo>
                    <a:pt x="0" y="0"/>
                  </a:lnTo>
                  <a:close/>
                </a:path>
              </a:pathLst>
            </a:custGeom>
            <a:ln w="3175">
              <a:solidFill>
                <a:srgbClr val="000000"/>
              </a:solidFill>
            </a:ln>
          </p:spPr>
          <p:txBody>
            <a:bodyPr wrap="square" lIns="0" tIns="0" rIns="0" bIns="0" rtlCol="0"/>
            <a:lstStyle/>
            <a:p>
              <a:endParaRPr sz="1235"/>
            </a:p>
          </p:txBody>
        </p:sp>
        <p:pic>
          <p:nvPicPr>
            <p:cNvPr id="8" name="object 8"/>
            <p:cNvPicPr/>
            <p:nvPr/>
          </p:nvPicPr>
          <p:blipFill>
            <a:blip r:embed="rId3" cstate="print"/>
            <a:stretch>
              <a:fillRect/>
            </a:stretch>
          </p:blipFill>
          <p:spPr>
            <a:xfrm>
              <a:off x="2769768" y="4848692"/>
              <a:ext cx="1896709" cy="1589890"/>
            </a:xfrm>
            <a:prstGeom prst="rect">
              <a:avLst/>
            </a:prstGeom>
          </p:spPr>
        </p:pic>
        <p:sp>
          <p:nvSpPr>
            <p:cNvPr id="9" name="object 9"/>
            <p:cNvSpPr/>
            <p:nvPr/>
          </p:nvSpPr>
          <p:spPr>
            <a:xfrm>
              <a:off x="2769768" y="4848692"/>
              <a:ext cx="1896745" cy="1590040"/>
            </a:xfrm>
            <a:custGeom>
              <a:avLst/>
              <a:gdLst/>
              <a:ahLst/>
              <a:cxnLst/>
              <a:rect l="l" t="t" r="r" b="b"/>
              <a:pathLst>
                <a:path w="1896745" h="1590039">
                  <a:moveTo>
                    <a:pt x="0" y="0"/>
                  </a:moveTo>
                  <a:lnTo>
                    <a:pt x="1896709" y="0"/>
                  </a:lnTo>
                  <a:lnTo>
                    <a:pt x="1896709" y="1589890"/>
                  </a:lnTo>
                  <a:lnTo>
                    <a:pt x="0" y="1589890"/>
                  </a:lnTo>
                  <a:lnTo>
                    <a:pt x="0" y="0"/>
                  </a:lnTo>
                  <a:close/>
                </a:path>
              </a:pathLst>
            </a:custGeom>
            <a:ln w="3175">
              <a:solidFill>
                <a:srgbClr val="000000"/>
              </a:solidFill>
            </a:ln>
          </p:spPr>
          <p:txBody>
            <a:bodyPr wrap="square" lIns="0" tIns="0" rIns="0" bIns="0" rtlCol="0"/>
            <a:lstStyle/>
            <a:p>
              <a:endParaRPr sz="1235"/>
            </a:p>
          </p:txBody>
        </p:sp>
        <p:pic>
          <p:nvPicPr>
            <p:cNvPr id="10" name="object 10"/>
            <p:cNvPicPr/>
            <p:nvPr/>
          </p:nvPicPr>
          <p:blipFill>
            <a:blip r:embed="rId4" cstate="print"/>
            <a:stretch>
              <a:fillRect/>
            </a:stretch>
          </p:blipFill>
          <p:spPr>
            <a:xfrm>
              <a:off x="362722" y="1058302"/>
              <a:ext cx="4303755" cy="1511438"/>
            </a:xfrm>
            <a:prstGeom prst="rect">
              <a:avLst/>
            </a:prstGeom>
          </p:spPr>
        </p:pic>
        <p:sp>
          <p:nvSpPr>
            <p:cNvPr id="11" name="object 11"/>
            <p:cNvSpPr/>
            <p:nvPr/>
          </p:nvSpPr>
          <p:spPr>
            <a:xfrm>
              <a:off x="362722" y="1058302"/>
              <a:ext cx="4304030" cy="1511935"/>
            </a:xfrm>
            <a:custGeom>
              <a:avLst/>
              <a:gdLst/>
              <a:ahLst/>
              <a:cxnLst/>
              <a:rect l="l" t="t" r="r" b="b"/>
              <a:pathLst>
                <a:path w="4304030" h="1511935">
                  <a:moveTo>
                    <a:pt x="0" y="0"/>
                  </a:moveTo>
                  <a:lnTo>
                    <a:pt x="4303755" y="0"/>
                  </a:lnTo>
                  <a:lnTo>
                    <a:pt x="4303755" y="1511438"/>
                  </a:lnTo>
                  <a:lnTo>
                    <a:pt x="0" y="1511438"/>
                  </a:lnTo>
                  <a:lnTo>
                    <a:pt x="0" y="0"/>
                  </a:lnTo>
                  <a:close/>
                </a:path>
              </a:pathLst>
            </a:custGeom>
            <a:ln w="3175">
              <a:solidFill>
                <a:srgbClr val="000000"/>
              </a:solidFill>
            </a:ln>
          </p:spPr>
          <p:txBody>
            <a:bodyPr wrap="square" lIns="0" tIns="0" rIns="0" bIns="0" rtlCol="0"/>
            <a:lstStyle/>
            <a:p>
              <a:endParaRPr sz="1235"/>
            </a:p>
          </p:txBody>
        </p:sp>
        <p:pic>
          <p:nvPicPr>
            <p:cNvPr id="12" name="object 12"/>
            <p:cNvPicPr/>
            <p:nvPr/>
          </p:nvPicPr>
          <p:blipFill>
            <a:blip r:embed="rId5" cstate="print"/>
            <a:stretch>
              <a:fillRect/>
            </a:stretch>
          </p:blipFill>
          <p:spPr>
            <a:xfrm>
              <a:off x="799837" y="636224"/>
              <a:ext cx="3428287" cy="199684"/>
            </a:xfrm>
            <a:prstGeom prst="rect">
              <a:avLst/>
            </a:prstGeom>
          </p:spPr>
        </p:pic>
        <p:pic>
          <p:nvPicPr>
            <p:cNvPr id="13" name="object 13"/>
            <p:cNvPicPr/>
            <p:nvPr/>
          </p:nvPicPr>
          <p:blipFill>
            <a:blip r:embed="rId6" cstate="print"/>
            <a:stretch>
              <a:fillRect/>
            </a:stretch>
          </p:blipFill>
          <p:spPr>
            <a:xfrm>
              <a:off x="475823" y="2876599"/>
              <a:ext cx="2067144" cy="3698692"/>
            </a:xfrm>
            <a:prstGeom prst="rect">
              <a:avLst/>
            </a:prstGeom>
          </p:spPr>
        </p:pic>
        <p:pic>
          <p:nvPicPr>
            <p:cNvPr id="14" name="object 14"/>
            <p:cNvPicPr/>
            <p:nvPr/>
          </p:nvPicPr>
          <p:blipFill>
            <a:blip r:embed="rId7" cstate="print"/>
            <a:stretch>
              <a:fillRect/>
            </a:stretch>
          </p:blipFill>
          <p:spPr>
            <a:xfrm>
              <a:off x="1529855" y="6868656"/>
              <a:ext cx="1969484" cy="227120"/>
            </a:xfrm>
            <a:prstGeom prst="rect">
              <a:avLst/>
            </a:prstGeom>
          </p:spPr>
        </p:pic>
        <p:pic>
          <p:nvPicPr>
            <p:cNvPr id="15" name="object 15"/>
            <p:cNvPicPr/>
            <p:nvPr/>
          </p:nvPicPr>
          <p:blipFill>
            <a:blip r:embed="rId8" cstate="print"/>
            <a:stretch>
              <a:fillRect/>
            </a:stretch>
          </p:blipFill>
          <p:spPr>
            <a:xfrm>
              <a:off x="2455513" y="7420179"/>
              <a:ext cx="137670" cy="91145"/>
            </a:xfrm>
            <a:prstGeom prst="rect">
              <a:avLst/>
            </a:prstGeom>
          </p:spPr>
        </p:pic>
      </p:gr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17786" y="1420836"/>
            <a:ext cx="6006904" cy="5235457"/>
            <a:chOff x="228603" y="228600"/>
            <a:chExt cx="4572000" cy="7315200"/>
          </a:xfrm>
        </p:grpSpPr>
        <p:sp>
          <p:nvSpPr>
            <p:cNvPr id="3" name="object 3"/>
            <p:cNvSpPr/>
            <p:nvPr/>
          </p:nvSpPr>
          <p:spPr>
            <a:xfrm>
              <a:off x="228603" y="228600"/>
              <a:ext cx="4572000" cy="7315200"/>
            </a:xfrm>
            <a:custGeom>
              <a:avLst/>
              <a:gdLst/>
              <a:ahLst/>
              <a:cxnLst/>
              <a:rect l="l" t="t" r="r" b="b"/>
              <a:pathLst>
                <a:path w="4572000" h="7315200">
                  <a:moveTo>
                    <a:pt x="4571996" y="0"/>
                  </a:moveTo>
                  <a:lnTo>
                    <a:pt x="0" y="0"/>
                  </a:lnTo>
                  <a:lnTo>
                    <a:pt x="0" y="7315196"/>
                  </a:lnTo>
                  <a:lnTo>
                    <a:pt x="4571996" y="7315196"/>
                  </a:lnTo>
                  <a:lnTo>
                    <a:pt x="4571996" y="0"/>
                  </a:lnTo>
                  <a:close/>
                </a:path>
              </a:pathLst>
            </a:custGeom>
            <a:solidFill>
              <a:srgbClr val="D3FF99"/>
            </a:solidFill>
          </p:spPr>
          <p:txBody>
            <a:bodyPr wrap="square" lIns="0" tIns="0" rIns="0" bIns="0" rtlCol="0"/>
            <a:lstStyle/>
            <a:p>
              <a:endParaRPr sz="1235"/>
            </a:p>
          </p:txBody>
        </p:sp>
        <p:sp>
          <p:nvSpPr>
            <p:cNvPr id="4" name="object 4"/>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pic>
          <p:nvPicPr>
            <p:cNvPr id="5" name="object 5"/>
            <p:cNvPicPr/>
            <p:nvPr/>
          </p:nvPicPr>
          <p:blipFill>
            <a:blip r:embed="rId2" cstate="print"/>
            <a:stretch>
              <a:fillRect/>
            </a:stretch>
          </p:blipFill>
          <p:spPr>
            <a:xfrm>
              <a:off x="772226" y="538295"/>
              <a:ext cx="3484747" cy="512370"/>
            </a:xfrm>
            <a:prstGeom prst="rect">
              <a:avLst/>
            </a:prstGeom>
          </p:spPr>
        </p:pic>
        <p:pic>
          <p:nvPicPr>
            <p:cNvPr id="6" name="object 6"/>
            <p:cNvPicPr/>
            <p:nvPr/>
          </p:nvPicPr>
          <p:blipFill>
            <a:blip r:embed="rId3" cstate="print"/>
            <a:stretch>
              <a:fillRect/>
            </a:stretch>
          </p:blipFill>
          <p:spPr>
            <a:xfrm>
              <a:off x="299736" y="4838706"/>
              <a:ext cx="4496454" cy="2144613"/>
            </a:xfrm>
            <a:prstGeom prst="rect">
              <a:avLst/>
            </a:prstGeom>
          </p:spPr>
        </p:pic>
        <p:pic>
          <p:nvPicPr>
            <p:cNvPr id="7" name="object 7"/>
            <p:cNvPicPr/>
            <p:nvPr/>
          </p:nvPicPr>
          <p:blipFill>
            <a:blip r:embed="rId4" cstate="print"/>
            <a:stretch>
              <a:fillRect/>
            </a:stretch>
          </p:blipFill>
          <p:spPr>
            <a:xfrm>
              <a:off x="715730" y="2681042"/>
              <a:ext cx="1388555" cy="322675"/>
            </a:xfrm>
            <a:prstGeom prst="rect">
              <a:avLst/>
            </a:prstGeom>
          </p:spPr>
        </p:pic>
        <p:pic>
          <p:nvPicPr>
            <p:cNvPr id="8" name="object 8"/>
            <p:cNvPicPr/>
            <p:nvPr/>
          </p:nvPicPr>
          <p:blipFill>
            <a:blip r:embed="rId5" cstate="print"/>
            <a:stretch>
              <a:fillRect/>
            </a:stretch>
          </p:blipFill>
          <p:spPr>
            <a:xfrm>
              <a:off x="2584871" y="2681042"/>
              <a:ext cx="2096434" cy="337853"/>
            </a:xfrm>
            <a:prstGeom prst="rect">
              <a:avLst/>
            </a:prstGeom>
          </p:spPr>
        </p:pic>
        <p:pic>
          <p:nvPicPr>
            <p:cNvPr id="9" name="object 9"/>
            <p:cNvPicPr/>
            <p:nvPr/>
          </p:nvPicPr>
          <p:blipFill>
            <a:blip r:embed="rId6" cstate="print"/>
            <a:stretch>
              <a:fillRect/>
            </a:stretch>
          </p:blipFill>
          <p:spPr>
            <a:xfrm>
              <a:off x="409100" y="3639409"/>
              <a:ext cx="2615709" cy="886103"/>
            </a:xfrm>
            <a:prstGeom prst="rect">
              <a:avLst/>
            </a:prstGeom>
          </p:spPr>
        </p:pic>
        <p:pic>
          <p:nvPicPr>
            <p:cNvPr id="10" name="object 10"/>
            <p:cNvPicPr/>
            <p:nvPr/>
          </p:nvPicPr>
          <p:blipFill>
            <a:blip r:embed="rId7" cstate="print"/>
            <a:stretch>
              <a:fillRect/>
            </a:stretch>
          </p:blipFill>
          <p:spPr>
            <a:xfrm>
              <a:off x="2494145" y="5176231"/>
              <a:ext cx="1814982" cy="172111"/>
            </a:xfrm>
            <a:prstGeom prst="rect">
              <a:avLst/>
            </a:prstGeom>
          </p:spPr>
        </p:pic>
        <p:pic>
          <p:nvPicPr>
            <p:cNvPr id="11" name="object 11"/>
            <p:cNvPicPr/>
            <p:nvPr/>
          </p:nvPicPr>
          <p:blipFill>
            <a:blip r:embed="rId8" cstate="print"/>
            <a:stretch>
              <a:fillRect/>
            </a:stretch>
          </p:blipFill>
          <p:spPr>
            <a:xfrm>
              <a:off x="858293" y="6713291"/>
              <a:ext cx="1241604" cy="174423"/>
            </a:xfrm>
            <a:prstGeom prst="rect">
              <a:avLst/>
            </a:prstGeom>
          </p:spPr>
        </p:pic>
        <p:pic>
          <p:nvPicPr>
            <p:cNvPr id="12" name="object 12"/>
            <p:cNvPicPr/>
            <p:nvPr/>
          </p:nvPicPr>
          <p:blipFill>
            <a:blip r:embed="rId9" cstate="print"/>
            <a:stretch>
              <a:fillRect/>
            </a:stretch>
          </p:blipFill>
          <p:spPr>
            <a:xfrm>
              <a:off x="2679778" y="1237593"/>
              <a:ext cx="1922018" cy="1371600"/>
            </a:xfrm>
            <a:prstGeom prst="rect">
              <a:avLst/>
            </a:prstGeom>
          </p:spPr>
        </p:pic>
        <p:sp>
          <p:nvSpPr>
            <p:cNvPr id="13" name="object 13"/>
            <p:cNvSpPr/>
            <p:nvPr/>
          </p:nvSpPr>
          <p:spPr>
            <a:xfrm>
              <a:off x="2679778" y="1237593"/>
              <a:ext cx="1922145" cy="1371600"/>
            </a:xfrm>
            <a:custGeom>
              <a:avLst/>
              <a:gdLst/>
              <a:ahLst/>
              <a:cxnLst/>
              <a:rect l="l" t="t" r="r" b="b"/>
              <a:pathLst>
                <a:path w="1922145" h="1371600">
                  <a:moveTo>
                    <a:pt x="0" y="1371600"/>
                  </a:moveTo>
                  <a:lnTo>
                    <a:pt x="1922018" y="1371600"/>
                  </a:lnTo>
                  <a:lnTo>
                    <a:pt x="1922018" y="0"/>
                  </a:lnTo>
                  <a:lnTo>
                    <a:pt x="0" y="0"/>
                  </a:lnTo>
                  <a:lnTo>
                    <a:pt x="0" y="1371600"/>
                  </a:lnTo>
                  <a:close/>
                </a:path>
              </a:pathLst>
            </a:custGeom>
            <a:ln w="19051">
              <a:solidFill>
                <a:srgbClr val="000000"/>
              </a:solidFill>
            </a:ln>
          </p:spPr>
          <p:txBody>
            <a:bodyPr wrap="square" lIns="0" tIns="0" rIns="0" bIns="0" rtlCol="0"/>
            <a:lstStyle/>
            <a:p>
              <a:endParaRPr sz="1235"/>
            </a:p>
          </p:txBody>
        </p:sp>
        <p:pic>
          <p:nvPicPr>
            <p:cNvPr id="14" name="object 14"/>
            <p:cNvPicPr/>
            <p:nvPr/>
          </p:nvPicPr>
          <p:blipFill>
            <a:blip r:embed="rId10" cstate="print"/>
            <a:stretch>
              <a:fillRect/>
            </a:stretch>
          </p:blipFill>
          <p:spPr>
            <a:xfrm>
              <a:off x="550731" y="1237593"/>
              <a:ext cx="1932613" cy="1375228"/>
            </a:xfrm>
            <a:prstGeom prst="rect">
              <a:avLst/>
            </a:prstGeom>
          </p:spPr>
        </p:pic>
        <p:sp>
          <p:nvSpPr>
            <p:cNvPr id="15" name="object 15"/>
            <p:cNvSpPr/>
            <p:nvPr/>
          </p:nvSpPr>
          <p:spPr>
            <a:xfrm>
              <a:off x="550731" y="1237593"/>
              <a:ext cx="1932939" cy="1375410"/>
            </a:xfrm>
            <a:custGeom>
              <a:avLst/>
              <a:gdLst/>
              <a:ahLst/>
              <a:cxnLst/>
              <a:rect l="l" t="t" r="r" b="b"/>
              <a:pathLst>
                <a:path w="1932939" h="1375410">
                  <a:moveTo>
                    <a:pt x="0" y="0"/>
                  </a:moveTo>
                  <a:lnTo>
                    <a:pt x="1932613" y="0"/>
                  </a:lnTo>
                  <a:lnTo>
                    <a:pt x="1932613" y="1375228"/>
                  </a:lnTo>
                  <a:lnTo>
                    <a:pt x="0" y="1375228"/>
                  </a:lnTo>
                  <a:lnTo>
                    <a:pt x="0" y="0"/>
                  </a:lnTo>
                  <a:close/>
                </a:path>
              </a:pathLst>
            </a:custGeom>
            <a:ln w="25397">
              <a:solidFill>
                <a:srgbClr val="000000"/>
              </a:solidFill>
            </a:ln>
          </p:spPr>
          <p:txBody>
            <a:bodyPr wrap="square" lIns="0" tIns="0" rIns="0" bIns="0" rtlCol="0"/>
            <a:lstStyle/>
            <a:p>
              <a:endParaRPr sz="1235"/>
            </a:p>
          </p:txBody>
        </p:sp>
        <p:pic>
          <p:nvPicPr>
            <p:cNvPr id="16" name="object 16"/>
            <p:cNvPicPr/>
            <p:nvPr/>
          </p:nvPicPr>
          <p:blipFill>
            <a:blip r:embed="rId11" cstate="print"/>
            <a:stretch>
              <a:fillRect/>
            </a:stretch>
          </p:blipFill>
          <p:spPr>
            <a:xfrm>
              <a:off x="3084271" y="3319844"/>
              <a:ext cx="1567972" cy="1306803"/>
            </a:xfrm>
            <a:prstGeom prst="rect">
              <a:avLst/>
            </a:prstGeom>
          </p:spPr>
        </p:pic>
        <p:sp>
          <p:nvSpPr>
            <p:cNvPr id="17" name="object 17"/>
            <p:cNvSpPr/>
            <p:nvPr/>
          </p:nvSpPr>
          <p:spPr>
            <a:xfrm>
              <a:off x="3674642" y="3966253"/>
              <a:ext cx="458470" cy="132080"/>
            </a:xfrm>
            <a:custGeom>
              <a:avLst/>
              <a:gdLst/>
              <a:ahLst/>
              <a:cxnLst/>
              <a:rect l="l" t="t" r="r" b="b"/>
              <a:pathLst>
                <a:path w="458470" h="132079">
                  <a:moveTo>
                    <a:pt x="82882" y="53698"/>
                  </a:moveTo>
                  <a:lnTo>
                    <a:pt x="69372" y="53698"/>
                  </a:lnTo>
                  <a:lnTo>
                    <a:pt x="69372" y="123037"/>
                  </a:lnTo>
                  <a:lnTo>
                    <a:pt x="82882" y="131928"/>
                  </a:lnTo>
                  <a:lnTo>
                    <a:pt x="82882" y="53698"/>
                  </a:lnTo>
                  <a:close/>
                </a:path>
                <a:path w="458470" h="132079">
                  <a:moveTo>
                    <a:pt x="161471" y="87656"/>
                  </a:moveTo>
                  <a:lnTo>
                    <a:pt x="147960" y="87656"/>
                  </a:lnTo>
                  <a:lnTo>
                    <a:pt x="147960" y="123037"/>
                  </a:lnTo>
                  <a:lnTo>
                    <a:pt x="161471" y="131928"/>
                  </a:lnTo>
                  <a:lnTo>
                    <a:pt x="161471" y="87656"/>
                  </a:lnTo>
                  <a:close/>
                </a:path>
                <a:path w="458470" h="132079">
                  <a:moveTo>
                    <a:pt x="49813" y="53698"/>
                  </a:moveTo>
                  <a:lnTo>
                    <a:pt x="36299" y="53698"/>
                  </a:lnTo>
                  <a:lnTo>
                    <a:pt x="36299" y="80366"/>
                  </a:lnTo>
                  <a:lnTo>
                    <a:pt x="20477" y="80366"/>
                  </a:lnTo>
                  <a:lnTo>
                    <a:pt x="17809" y="82676"/>
                  </a:lnTo>
                  <a:lnTo>
                    <a:pt x="17809" y="88012"/>
                  </a:lnTo>
                  <a:lnTo>
                    <a:pt x="40745" y="110591"/>
                  </a:lnTo>
                  <a:lnTo>
                    <a:pt x="46789" y="110591"/>
                  </a:lnTo>
                  <a:lnTo>
                    <a:pt x="49813" y="108280"/>
                  </a:lnTo>
                  <a:lnTo>
                    <a:pt x="49813" y="53698"/>
                  </a:lnTo>
                  <a:close/>
                </a:path>
                <a:path w="458470" h="132079">
                  <a:moveTo>
                    <a:pt x="161471" y="53698"/>
                  </a:moveTo>
                  <a:lnTo>
                    <a:pt x="147960" y="53698"/>
                  </a:lnTo>
                  <a:lnTo>
                    <a:pt x="147960" y="76100"/>
                  </a:lnTo>
                  <a:lnTo>
                    <a:pt x="99569" y="76100"/>
                  </a:lnTo>
                  <a:lnTo>
                    <a:pt x="96900" y="78411"/>
                  </a:lnTo>
                  <a:lnTo>
                    <a:pt x="96900" y="83743"/>
                  </a:lnTo>
                  <a:lnTo>
                    <a:pt x="119866" y="106325"/>
                  </a:lnTo>
                  <a:lnTo>
                    <a:pt x="125914" y="106325"/>
                  </a:lnTo>
                  <a:lnTo>
                    <a:pt x="128934" y="104014"/>
                  </a:lnTo>
                  <a:lnTo>
                    <a:pt x="128934" y="87656"/>
                  </a:lnTo>
                  <a:lnTo>
                    <a:pt x="161471" y="87656"/>
                  </a:lnTo>
                  <a:lnTo>
                    <a:pt x="161471" y="53698"/>
                  </a:lnTo>
                  <a:close/>
                </a:path>
                <a:path w="458470" h="132079">
                  <a:moveTo>
                    <a:pt x="128934" y="53698"/>
                  </a:moveTo>
                  <a:lnTo>
                    <a:pt x="115423" y="53698"/>
                  </a:lnTo>
                  <a:lnTo>
                    <a:pt x="115423" y="76100"/>
                  </a:lnTo>
                  <a:lnTo>
                    <a:pt x="128934" y="76100"/>
                  </a:lnTo>
                  <a:lnTo>
                    <a:pt x="128934" y="53698"/>
                  </a:lnTo>
                  <a:close/>
                </a:path>
                <a:path w="458470" h="132079">
                  <a:moveTo>
                    <a:pt x="79121" y="43027"/>
                  </a:moveTo>
                  <a:lnTo>
                    <a:pt x="0" y="43027"/>
                  </a:lnTo>
                  <a:lnTo>
                    <a:pt x="8888" y="53698"/>
                  </a:lnTo>
                  <a:lnTo>
                    <a:pt x="88013" y="53698"/>
                  </a:lnTo>
                  <a:lnTo>
                    <a:pt x="79121" y="43027"/>
                  </a:lnTo>
                  <a:close/>
                </a:path>
                <a:path w="458470" h="132079">
                  <a:moveTo>
                    <a:pt x="91775" y="43027"/>
                  </a:moveTo>
                  <a:lnTo>
                    <a:pt x="79121" y="43027"/>
                  </a:lnTo>
                  <a:lnTo>
                    <a:pt x="88013" y="53698"/>
                  </a:lnTo>
                  <a:lnTo>
                    <a:pt x="100664" y="53698"/>
                  </a:lnTo>
                  <a:lnTo>
                    <a:pt x="91775" y="43027"/>
                  </a:lnTo>
                  <a:close/>
                </a:path>
                <a:path w="458470" h="132079">
                  <a:moveTo>
                    <a:pt x="170362" y="43027"/>
                  </a:moveTo>
                  <a:lnTo>
                    <a:pt x="91775" y="43027"/>
                  </a:lnTo>
                  <a:lnTo>
                    <a:pt x="100664" y="53698"/>
                  </a:lnTo>
                  <a:lnTo>
                    <a:pt x="179251" y="53698"/>
                  </a:lnTo>
                  <a:lnTo>
                    <a:pt x="170362" y="43027"/>
                  </a:lnTo>
                  <a:close/>
                </a:path>
                <a:path w="458470" h="132079">
                  <a:moveTo>
                    <a:pt x="151307" y="0"/>
                  </a:moveTo>
                  <a:lnTo>
                    <a:pt x="143731" y="1408"/>
                  </a:lnTo>
                  <a:lnTo>
                    <a:pt x="137639" y="5267"/>
                  </a:lnTo>
                  <a:lnTo>
                    <a:pt x="133580" y="11027"/>
                  </a:lnTo>
                  <a:lnTo>
                    <a:pt x="132105" y="18136"/>
                  </a:lnTo>
                  <a:lnTo>
                    <a:pt x="132802" y="24201"/>
                  </a:lnTo>
                  <a:lnTo>
                    <a:pt x="135283" y="30516"/>
                  </a:lnTo>
                  <a:lnTo>
                    <a:pt x="140130" y="36863"/>
                  </a:lnTo>
                  <a:lnTo>
                    <a:pt x="147928" y="43027"/>
                  </a:lnTo>
                  <a:lnTo>
                    <a:pt x="158598" y="43027"/>
                  </a:lnTo>
                  <a:lnTo>
                    <a:pt x="150613" y="36930"/>
                  </a:lnTo>
                  <a:lnTo>
                    <a:pt x="145528" y="30915"/>
                  </a:lnTo>
                  <a:lnTo>
                    <a:pt x="142843" y="25401"/>
                  </a:lnTo>
                  <a:lnTo>
                    <a:pt x="142059" y="20803"/>
                  </a:lnTo>
                  <a:lnTo>
                    <a:pt x="142059" y="14756"/>
                  </a:lnTo>
                  <a:lnTo>
                    <a:pt x="147928" y="10666"/>
                  </a:lnTo>
                  <a:lnTo>
                    <a:pt x="174130" y="10666"/>
                  </a:lnTo>
                  <a:lnTo>
                    <a:pt x="169885" y="6676"/>
                  </a:lnTo>
                  <a:lnTo>
                    <a:pt x="163465" y="2823"/>
                  </a:lnTo>
                  <a:lnTo>
                    <a:pt x="157145" y="669"/>
                  </a:lnTo>
                  <a:lnTo>
                    <a:pt x="151307" y="0"/>
                  </a:lnTo>
                  <a:close/>
                </a:path>
                <a:path w="458470" h="132079">
                  <a:moveTo>
                    <a:pt x="174130" y="10666"/>
                  </a:moveTo>
                  <a:lnTo>
                    <a:pt x="160553" y="10666"/>
                  </a:lnTo>
                  <a:lnTo>
                    <a:pt x="166420" y="13335"/>
                  </a:lnTo>
                  <a:lnTo>
                    <a:pt x="170863" y="17603"/>
                  </a:lnTo>
                  <a:lnTo>
                    <a:pt x="176022" y="12444"/>
                  </a:lnTo>
                  <a:lnTo>
                    <a:pt x="174130" y="10666"/>
                  </a:lnTo>
                  <a:close/>
                </a:path>
                <a:path w="458470" h="132079">
                  <a:moveTo>
                    <a:pt x="295888" y="96900"/>
                  </a:moveTo>
                  <a:lnTo>
                    <a:pt x="282376" y="96900"/>
                  </a:lnTo>
                  <a:lnTo>
                    <a:pt x="282376" y="123037"/>
                  </a:lnTo>
                  <a:lnTo>
                    <a:pt x="295888" y="131928"/>
                  </a:lnTo>
                  <a:lnTo>
                    <a:pt x="295888" y="96900"/>
                  </a:lnTo>
                  <a:close/>
                </a:path>
                <a:path w="458470" h="132079">
                  <a:moveTo>
                    <a:pt x="328395" y="43027"/>
                  </a:moveTo>
                  <a:lnTo>
                    <a:pt x="306021" y="43027"/>
                  </a:lnTo>
                  <a:lnTo>
                    <a:pt x="314914" y="53698"/>
                  </a:lnTo>
                  <a:lnTo>
                    <a:pt x="314914" y="123037"/>
                  </a:lnTo>
                  <a:lnTo>
                    <a:pt x="328428" y="131928"/>
                  </a:lnTo>
                  <a:lnTo>
                    <a:pt x="328428" y="53698"/>
                  </a:lnTo>
                  <a:lnTo>
                    <a:pt x="337284" y="53698"/>
                  </a:lnTo>
                  <a:lnTo>
                    <a:pt x="328395" y="43027"/>
                  </a:lnTo>
                  <a:close/>
                </a:path>
                <a:path w="458470" h="132079">
                  <a:moveTo>
                    <a:pt x="408434" y="87123"/>
                  </a:moveTo>
                  <a:lnTo>
                    <a:pt x="394924" y="87123"/>
                  </a:lnTo>
                  <a:lnTo>
                    <a:pt x="394924" y="123037"/>
                  </a:lnTo>
                  <a:lnTo>
                    <a:pt x="408434" y="131928"/>
                  </a:lnTo>
                  <a:lnTo>
                    <a:pt x="408434" y="87123"/>
                  </a:lnTo>
                  <a:close/>
                </a:path>
                <a:path w="458470" h="132079">
                  <a:moveTo>
                    <a:pt x="440262" y="53698"/>
                  </a:moveTo>
                  <a:lnTo>
                    <a:pt x="426747" y="53698"/>
                  </a:lnTo>
                  <a:lnTo>
                    <a:pt x="426747" y="123037"/>
                  </a:lnTo>
                  <a:lnTo>
                    <a:pt x="440262" y="131928"/>
                  </a:lnTo>
                  <a:lnTo>
                    <a:pt x="440262" y="53698"/>
                  </a:lnTo>
                  <a:close/>
                </a:path>
                <a:path w="458470" h="132079">
                  <a:moveTo>
                    <a:pt x="408434" y="53698"/>
                  </a:moveTo>
                  <a:lnTo>
                    <a:pt x="394924" y="53698"/>
                  </a:lnTo>
                  <a:lnTo>
                    <a:pt x="394924" y="73609"/>
                  </a:lnTo>
                  <a:lnTo>
                    <a:pt x="344573" y="73609"/>
                  </a:lnTo>
                  <a:lnTo>
                    <a:pt x="341730" y="76452"/>
                  </a:lnTo>
                  <a:lnTo>
                    <a:pt x="341811" y="86053"/>
                  </a:lnTo>
                  <a:lnTo>
                    <a:pt x="346204" y="95655"/>
                  </a:lnTo>
                  <a:lnTo>
                    <a:pt x="354208" y="102055"/>
                  </a:lnTo>
                  <a:lnTo>
                    <a:pt x="356696" y="103301"/>
                  </a:lnTo>
                  <a:lnTo>
                    <a:pt x="358474" y="103835"/>
                  </a:lnTo>
                  <a:lnTo>
                    <a:pt x="367009" y="103835"/>
                  </a:lnTo>
                  <a:lnTo>
                    <a:pt x="367362" y="87123"/>
                  </a:lnTo>
                  <a:lnTo>
                    <a:pt x="408434" y="87123"/>
                  </a:lnTo>
                  <a:lnTo>
                    <a:pt x="408434" y="53698"/>
                  </a:lnTo>
                  <a:close/>
                </a:path>
                <a:path w="458470" h="132079">
                  <a:moveTo>
                    <a:pt x="255884" y="53698"/>
                  </a:moveTo>
                  <a:lnTo>
                    <a:pt x="242370" y="53698"/>
                  </a:lnTo>
                  <a:lnTo>
                    <a:pt x="242370" y="80899"/>
                  </a:lnTo>
                  <a:lnTo>
                    <a:pt x="245104" y="86691"/>
                  </a:lnTo>
                  <a:lnTo>
                    <a:pt x="252104" y="93367"/>
                  </a:lnTo>
                  <a:lnTo>
                    <a:pt x="261571" y="98875"/>
                  </a:lnTo>
                  <a:lnTo>
                    <a:pt x="271706" y="101166"/>
                  </a:lnTo>
                  <a:lnTo>
                    <a:pt x="275620" y="101166"/>
                  </a:lnTo>
                  <a:lnTo>
                    <a:pt x="279353" y="99924"/>
                  </a:lnTo>
                  <a:lnTo>
                    <a:pt x="282376" y="96900"/>
                  </a:lnTo>
                  <a:lnTo>
                    <a:pt x="295888" y="96900"/>
                  </a:lnTo>
                  <a:lnTo>
                    <a:pt x="295888" y="92278"/>
                  </a:lnTo>
                  <a:lnTo>
                    <a:pt x="260327" y="92278"/>
                  </a:lnTo>
                  <a:lnTo>
                    <a:pt x="257307" y="90323"/>
                  </a:lnTo>
                  <a:lnTo>
                    <a:pt x="255884" y="86053"/>
                  </a:lnTo>
                  <a:lnTo>
                    <a:pt x="255884" y="53698"/>
                  </a:lnTo>
                  <a:close/>
                </a:path>
                <a:path w="458470" h="132079">
                  <a:moveTo>
                    <a:pt x="295888" y="53698"/>
                  </a:moveTo>
                  <a:lnTo>
                    <a:pt x="282376" y="53698"/>
                  </a:lnTo>
                  <a:lnTo>
                    <a:pt x="282376" y="82676"/>
                  </a:lnTo>
                  <a:lnTo>
                    <a:pt x="277575" y="88722"/>
                  </a:lnTo>
                  <a:lnTo>
                    <a:pt x="270460" y="92278"/>
                  </a:lnTo>
                  <a:lnTo>
                    <a:pt x="295888" y="92278"/>
                  </a:lnTo>
                  <a:lnTo>
                    <a:pt x="295888" y="53698"/>
                  </a:lnTo>
                  <a:close/>
                </a:path>
                <a:path w="458470" h="132079">
                  <a:moveTo>
                    <a:pt x="297105" y="43027"/>
                  </a:moveTo>
                  <a:lnTo>
                    <a:pt x="224561" y="43027"/>
                  </a:lnTo>
                  <a:lnTo>
                    <a:pt x="233448" y="53698"/>
                  </a:lnTo>
                  <a:lnTo>
                    <a:pt x="305992" y="53698"/>
                  </a:lnTo>
                  <a:lnTo>
                    <a:pt x="297105" y="43027"/>
                  </a:lnTo>
                  <a:close/>
                </a:path>
                <a:path w="458470" h="132079">
                  <a:moveTo>
                    <a:pt x="306021" y="43027"/>
                  </a:moveTo>
                  <a:lnTo>
                    <a:pt x="297105" y="43027"/>
                  </a:lnTo>
                  <a:lnTo>
                    <a:pt x="305992" y="53698"/>
                  </a:lnTo>
                  <a:lnTo>
                    <a:pt x="314914" y="53698"/>
                  </a:lnTo>
                  <a:lnTo>
                    <a:pt x="306021" y="43027"/>
                  </a:lnTo>
                  <a:close/>
                </a:path>
                <a:path w="458470" h="132079">
                  <a:moveTo>
                    <a:pt x="337317" y="43027"/>
                  </a:moveTo>
                  <a:lnTo>
                    <a:pt x="328395" y="43027"/>
                  </a:lnTo>
                  <a:lnTo>
                    <a:pt x="337284" y="53698"/>
                  </a:lnTo>
                  <a:lnTo>
                    <a:pt x="346204" y="53698"/>
                  </a:lnTo>
                  <a:lnTo>
                    <a:pt x="337317" y="43027"/>
                  </a:lnTo>
                  <a:close/>
                </a:path>
                <a:path w="458470" h="132079">
                  <a:moveTo>
                    <a:pt x="408938" y="43027"/>
                  </a:moveTo>
                  <a:lnTo>
                    <a:pt x="337317" y="43027"/>
                  </a:lnTo>
                  <a:lnTo>
                    <a:pt x="346204" y="53698"/>
                  </a:lnTo>
                  <a:lnTo>
                    <a:pt x="417827" y="53698"/>
                  </a:lnTo>
                  <a:lnTo>
                    <a:pt x="408938" y="43027"/>
                  </a:lnTo>
                  <a:close/>
                </a:path>
                <a:path w="458470" h="132079">
                  <a:moveTo>
                    <a:pt x="426747" y="43027"/>
                  </a:moveTo>
                  <a:lnTo>
                    <a:pt x="408938" y="43027"/>
                  </a:lnTo>
                  <a:lnTo>
                    <a:pt x="417827" y="53698"/>
                  </a:lnTo>
                  <a:lnTo>
                    <a:pt x="435640" y="53698"/>
                  </a:lnTo>
                  <a:lnTo>
                    <a:pt x="426747" y="43027"/>
                  </a:lnTo>
                  <a:close/>
                </a:path>
                <a:path w="458470" h="132079">
                  <a:moveTo>
                    <a:pt x="449150" y="43027"/>
                  </a:moveTo>
                  <a:lnTo>
                    <a:pt x="426747" y="43027"/>
                  </a:lnTo>
                  <a:lnTo>
                    <a:pt x="435640" y="53698"/>
                  </a:lnTo>
                  <a:lnTo>
                    <a:pt x="458039" y="53698"/>
                  </a:lnTo>
                  <a:lnTo>
                    <a:pt x="449150" y="43027"/>
                  </a:lnTo>
                  <a:close/>
                </a:path>
                <a:path w="458470" h="132079">
                  <a:moveTo>
                    <a:pt x="421155" y="15293"/>
                  </a:moveTo>
                  <a:lnTo>
                    <a:pt x="399157" y="15293"/>
                  </a:lnTo>
                  <a:lnTo>
                    <a:pt x="408796" y="17076"/>
                  </a:lnTo>
                  <a:lnTo>
                    <a:pt x="416787" y="22360"/>
                  </a:lnTo>
                  <a:lnTo>
                    <a:pt x="423749" y="31044"/>
                  </a:lnTo>
                  <a:lnTo>
                    <a:pt x="430305" y="43027"/>
                  </a:lnTo>
                  <a:lnTo>
                    <a:pt x="439192" y="43027"/>
                  </a:lnTo>
                  <a:lnTo>
                    <a:pt x="432165" y="28700"/>
                  </a:lnTo>
                  <a:lnTo>
                    <a:pt x="422733" y="16424"/>
                  </a:lnTo>
                  <a:lnTo>
                    <a:pt x="421155" y="15293"/>
                  </a:lnTo>
                  <a:close/>
                </a:path>
                <a:path w="458470" h="132079">
                  <a:moveTo>
                    <a:pt x="396137" y="4622"/>
                  </a:moveTo>
                  <a:lnTo>
                    <a:pt x="387251" y="5911"/>
                  </a:lnTo>
                  <a:lnTo>
                    <a:pt x="380534" y="8934"/>
                  </a:lnTo>
                  <a:lnTo>
                    <a:pt x="376283" y="13624"/>
                  </a:lnTo>
                  <a:lnTo>
                    <a:pt x="374799" y="19914"/>
                  </a:lnTo>
                  <a:lnTo>
                    <a:pt x="374980" y="24894"/>
                  </a:lnTo>
                  <a:lnTo>
                    <a:pt x="378000" y="32537"/>
                  </a:lnTo>
                  <a:lnTo>
                    <a:pt x="381200" y="38585"/>
                  </a:lnTo>
                  <a:lnTo>
                    <a:pt x="391335" y="38585"/>
                  </a:lnTo>
                  <a:lnTo>
                    <a:pt x="388670" y="33249"/>
                  </a:lnTo>
                  <a:lnTo>
                    <a:pt x="385868" y="28700"/>
                  </a:lnTo>
                  <a:lnTo>
                    <a:pt x="385823" y="17424"/>
                  </a:lnTo>
                  <a:lnTo>
                    <a:pt x="392936" y="15468"/>
                  </a:lnTo>
                  <a:lnTo>
                    <a:pt x="399157" y="15293"/>
                  </a:lnTo>
                  <a:lnTo>
                    <a:pt x="421155" y="15293"/>
                  </a:lnTo>
                  <a:lnTo>
                    <a:pt x="410766" y="7848"/>
                  </a:lnTo>
                  <a:lnTo>
                    <a:pt x="396137" y="4622"/>
                  </a:lnTo>
                  <a:close/>
                </a:path>
              </a:pathLst>
            </a:custGeom>
            <a:solidFill>
              <a:srgbClr val="000000"/>
            </a:solidFill>
          </p:spPr>
          <p:txBody>
            <a:bodyPr wrap="square" lIns="0" tIns="0" rIns="0" bIns="0" rtlCol="0"/>
            <a:lstStyle/>
            <a:p>
              <a:endParaRPr sz="1235"/>
            </a:p>
          </p:txBody>
        </p:sp>
        <p:pic>
          <p:nvPicPr>
            <p:cNvPr id="18" name="object 18"/>
            <p:cNvPicPr/>
            <p:nvPr/>
          </p:nvPicPr>
          <p:blipFill>
            <a:blip r:embed="rId12" cstate="print"/>
            <a:stretch>
              <a:fillRect/>
            </a:stretch>
          </p:blipFill>
          <p:spPr>
            <a:xfrm>
              <a:off x="2455513" y="7420179"/>
              <a:ext cx="116272" cy="91145"/>
            </a:xfrm>
            <a:prstGeom prst="rect">
              <a:avLst/>
            </a:prstGeom>
          </p:spPr>
        </p:pic>
      </p:gr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99138" y="1350498"/>
            <a:ext cx="5542671" cy="5307388"/>
            <a:chOff x="227232" y="227228"/>
            <a:chExt cx="4575175" cy="7318375"/>
          </a:xfrm>
        </p:grpSpPr>
        <p:sp>
          <p:nvSpPr>
            <p:cNvPr id="3" name="object 3"/>
            <p:cNvSpPr/>
            <p:nvPr/>
          </p:nvSpPr>
          <p:spPr>
            <a:xfrm>
              <a:off x="228603" y="228600"/>
              <a:ext cx="4572000" cy="7315200"/>
            </a:xfrm>
            <a:custGeom>
              <a:avLst/>
              <a:gdLst/>
              <a:ahLst/>
              <a:cxnLst/>
              <a:rect l="l" t="t" r="r" b="b"/>
              <a:pathLst>
                <a:path w="4572000" h="7315200">
                  <a:moveTo>
                    <a:pt x="4571996" y="0"/>
                  </a:moveTo>
                  <a:lnTo>
                    <a:pt x="0" y="0"/>
                  </a:lnTo>
                  <a:lnTo>
                    <a:pt x="0" y="7315196"/>
                  </a:lnTo>
                  <a:lnTo>
                    <a:pt x="4571996" y="7315196"/>
                  </a:lnTo>
                  <a:lnTo>
                    <a:pt x="4571996" y="0"/>
                  </a:lnTo>
                  <a:close/>
                </a:path>
              </a:pathLst>
            </a:custGeom>
            <a:solidFill>
              <a:srgbClr val="FFF2CC"/>
            </a:solidFill>
          </p:spPr>
          <p:txBody>
            <a:bodyPr wrap="square" lIns="0" tIns="0" rIns="0" bIns="0" rtlCol="0"/>
            <a:lstStyle/>
            <a:p>
              <a:endParaRPr sz="1235"/>
            </a:p>
          </p:txBody>
        </p:sp>
        <p:sp>
          <p:nvSpPr>
            <p:cNvPr id="4" name="object 4"/>
            <p:cNvSpPr/>
            <p:nvPr/>
          </p:nvSpPr>
          <p:spPr>
            <a:xfrm>
              <a:off x="228603" y="228600"/>
              <a:ext cx="4572000" cy="7315200"/>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sz="1235"/>
            </a:p>
          </p:txBody>
        </p:sp>
        <p:sp>
          <p:nvSpPr>
            <p:cNvPr id="5" name="object 5"/>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pic>
          <p:nvPicPr>
            <p:cNvPr id="6" name="object 6"/>
            <p:cNvPicPr/>
            <p:nvPr/>
          </p:nvPicPr>
          <p:blipFill>
            <a:blip r:embed="rId2" cstate="print"/>
            <a:stretch>
              <a:fillRect/>
            </a:stretch>
          </p:blipFill>
          <p:spPr>
            <a:xfrm>
              <a:off x="1058886" y="702916"/>
              <a:ext cx="2911424" cy="527573"/>
            </a:xfrm>
            <a:prstGeom prst="rect">
              <a:avLst/>
            </a:prstGeom>
          </p:spPr>
        </p:pic>
        <p:sp>
          <p:nvSpPr>
            <p:cNvPr id="7" name="object 7"/>
            <p:cNvSpPr/>
            <p:nvPr/>
          </p:nvSpPr>
          <p:spPr>
            <a:xfrm>
              <a:off x="1058886" y="702916"/>
              <a:ext cx="2911475" cy="527685"/>
            </a:xfrm>
            <a:custGeom>
              <a:avLst/>
              <a:gdLst/>
              <a:ahLst/>
              <a:cxnLst/>
              <a:rect l="l" t="t" r="r" b="b"/>
              <a:pathLst>
                <a:path w="2911475" h="527685">
                  <a:moveTo>
                    <a:pt x="0" y="31821"/>
                  </a:moveTo>
                  <a:lnTo>
                    <a:pt x="48526" y="21852"/>
                  </a:lnTo>
                  <a:lnTo>
                    <a:pt x="97052" y="13946"/>
                  </a:lnTo>
                  <a:lnTo>
                    <a:pt x="145578" y="7955"/>
                  </a:lnTo>
                  <a:lnTo>
                    <a:pt x="194104" y="3732"/>
                  </a:lnTo>
                  <a:lnTo>
                    <a:pt x="242630" y="1129"/>
                  </a:lnTo>
                  <a:lnTo>
                    <a:pt x="291155" y="0"/>
                  </a:lnTo>
                  <a:lnTo>
                    <a:pt x="339681" y="196"/>
                  </a:lnTo>
                  <a:lnTo>
                    <a:pt x="388206" y="1571"/>
                  </a:lnTo>
                  <a:lnTo>
                    <a:pt x="436731" y="3977"/>
                  </a:lnTo>
                  <a:lnTo>
                    <a:pt x="485256" y="7267"/>
                  </a:lnTo>
                  <a:lnTo>
                    <a:pt x="533780" y="11294"/>
                  </a:lnTo>
                  <a:lnTo>
                    <a:pt x="582305" y="15910"/>
                  </a:lnTo>
                  <a:lnTo>
                    <a:pt x="630828" y="20968"/>
                  </a:lnTo>
                  <a:lnTo>
                    <a:pt x="679351" y="26321"/>
                  </a:lnTo>
                  <a:lnTo>
                    <a:pt x="727874" y="31821"/>
                  </a:lnTo>
                  <a:lnTo>
                    <a:pt x="776397" y="37321"/>
                  </a:lnTo>
                  <a:lnTo>
                    <a:pt x="824918" y="42674"/>
                  </a:lnTo>
                  <a:lnTo>
                    <a:pt x="873440" y="47732"/>
                  </a:lnTo>
                  <a:lnTo>
                    <a:pt x="921960" y="52348"/>
                  </a:lnTo>
                  <a:lnTo>
                    <a:pt x="970480" y="56375"/>
                  </a:lnTo>
                  <a:lnTo>
                    <a:pt x="1019000" y="59665"/>
                  </a:lnTo>
                  <a:lnTo>
                    <a:pt x="1067519" y="62071"/>
                  </a:lnTo>
                  <a:lnTo>
                    <a:pt x="1116037" y="63446"/>
                  </a:lnTo>
                  <a:lnTo>
                    <a:pt x="1164554" y="63642"/>
                  </a:lnTo>
                  <a:lnTo>
                    <a:pt x="1213071" y="62513"/>
                  </a:lnTo>
                  <a:lnTo>
                    <a:pt x="1261586" y="59910"/>
                  </a:lnTo>
                  <a:lnTo>
                    <a:pt x="1310101" y="55687"/>
                  </a:lnTo>
                  <a:lnTo>
                    <a:pt x="1358615" y="49696"/>
                  </a:lnTo>
                  <a:lnTo>
                    <a:pt x="1407128" y="41790"/>
                  </a:lnTo>
                  <a:lnTo>
                    <a:pt x="1455640" y="31821"/>
                  </a:lnTo>
                  <a:lnTo>
                    <a:pt x="1504167" y="21852"/>
                  </a:lnTo>
                  <a:lnTo>
                    <a:pt x="1552693" y="13946"/>
                  </a:lnTo>
                  <a:lnTo>
                    <a:pt x="1601219" y="7955"/>
                  </a:lnTo>
                  <a:lnTo>
                    <a:pt x="1649745" y="3732"/>
                  </a:lnTo>
                  <a:lnTo>
                    <a:pt x="1698271" y="1129"/>
                  </a:lnTo>
                  <a:lnTo>
                    <a:pt x="1746798" y="0"/>
                  </a:lnTo>
                  <a:lnTo>
                    <a:pt x="1795324" y="196"/>
                  </a:lnTo>
                  <a:lnTo>
                    <a:pt x="1843850" y="1571"/>
                  </a:lnTo>
                  <a:lnTo>
                    <a:pt x="1892376" y="3977"/>
                  </a:lnTo>
                  <a:lnTo>
                    <a:pt x="1940902" y="7267"/>
                  </a:lnTo>
                  <a:lnTo>
                    <a:pt x="1989428" y="11294"/>
                  </a:lnTo>
                  <a:lnTo>
                    <a:pt x="2037955" y="15910"/>
                  </a:lnTo>
                  <a:lnTo>
                    <a:pt x="2086481" y="20968"/>
                  </a:lnTo>
                  <a:lnTo>
                    <a:pt x="2135007" y="26321"/>
                  </a:lnTo>
                  <a:lnTo>
                    <a:pt x="2183533" y="31821"/>
                  </a:lnTo>
                  <a:lnTo>
                    <a:pt x="2232059" y="37321"/>
                  </a:lnTo>
                  <a:lnTo>
                    <a:pt x="2280585" y="42674"/>
                  </a:lnTo>
                  <a:lnTo>
                    <a:pt x="2329111" y="47732"/>
                  </a:lnTo>
                  <a:lnTo>
                    <a:pt x="2377637" y="52348"/>
                  </a:lnTo>
                  <a:lnTo>
                    <a:pt x="2426164" y="56375"/>
                  </a:lnTo>
                  <a:lnTo>
                    <a:pt x="2474690" y="59665"/>
                  </a:lnTo>
                  <a:lnTo>
                    <a:pt x="2523216" y="62071"/>
                  </a:lnTo>
                  <a:lnTo>
                    <a:pt x="2571742" y="63446"/>
                  </a:lnTo>
                  <a:lnTo>
                    <a:pt x="2620268" y="63642"/>
                  </a:lnTo>
                  <a:lnTo>
                    <a:pt x="2668794" y="62513"/>
                  </a:lnTo>
                  <a:lnTo>
                    <a:pt x="2717320" y="59910"/>
                  </a:lnTo>
                  <a:lnTo>
                    <a:pt x="2765846" y="55687"/>
                  </a:lnTo>
                  <a:lnTo>
                    <a:pt x="2814372" y="49696"/>
                  </a:lnTo>
                  <a:lnTo>
                    <a:pt x="2862898" y="41790"/>
                  </a:lnTo>
                  <a:lnTo>
                    <a:pt x="2911424" y="31821"/>
                  </a:lnTo>
                  <a:lnTo>
                    <a:pt x="2911424" y="495753"/>
                  </a:lnTo>
                  <a:lnTo>
                    <a:pt x="2862898" y="505722"/>
                  </a:lnTo>
                  <a:lnTo>
                    <a:pt x="2814372" y="513628"/>
                  </a:lnTo>
                  <a:lnTo>
                    <a:pt x="2765846" y="519618"/>
                  </a:lnTo>
                  <a:lnTo>
                    <a:pt x="2717320" y="523841"/>
                  </a:lnTo>
                  <a:lnTo>
                    <a:pt x="2668794" y="526444"/>
                  </a:lnTo>
                  <a:lnTo>
                    <a:pt x="2620268" y="527573"/>
                  </a:lnTo>
                  <a:lnTo>
                    <a:pt x="2571742" y="527377"/>
                  </a:lnTo>
                  <a:lnTo>
                    <a:pt x="2523216" y="526002"/>
                  </a:lnTo>
                  <a:lnTo>
                    <a:pt x="2474690" y="523595"/>
                  </a:lnTo>
                  <a:lnTo>
                    <a:pt x="2426164" y="520305"/>
                  </a:lnTo>
                  <a:lnTo>
                    <a:pt x="2377637" y="516278"/>
                  </a:lnTo>
                  <a:lnTo>
                    <a:pt x="2329111" y="511662"/>
                  </a:lnTo>
                  <a:lnTo>
                    <a:pt x="2280585" y="506604"/>
                  </a:lnTo>
                  <a:lnTo>
                    <a:pt x="2232059" y="501252"/>
                  </a:lnTo>
                  <a:lnTo>
                    <a:pt x="2183533" y="495752"/>
                  </a:lnTo>
                  <a:lnTo>
                    <a:pt x="2135007" y="490252"/>
                  </a:lnTo>
                  <a:lnTo>
                    <a:pt x="2086481" y="484899"/>
                  </a:lnTo>
                  <a:lnTo>
                    <a:pt x="2037955" y="479841"/>
                  </a:lnTo>
                  <a:lnTo>
                    <a:pt x="1989428" y="475225"/>
                  </a:lnTo>
                  <a:lnTo>
                    <a:pt x="1940902" y="471199"/>
                  </a:lnTo>
                  <a:lnTo>
                    <a:pt x="1892376" y="467909"/>
                  </a:lnTo>
                  <a:lnTo>
                    <a:pt x="1843850" y="465503"/>
                  </a:lnTo>
                  <a:lnTo>
                    <a:pt x="1795324" y="464128"/>
                  </a:lnTo>
                  <a:lnTo>
                    <a:pt x="1746798" y="463931"/>
                  </a:lnTo>
                  <a:lnTo>
                    <a:pt x="1698271" y="465061"/>
                  </a:lnTo>
                  <a:lnTo>
                    <a:pt x="1649745" y="467664"/>
                  </a:lnTo>
                  <a:lnTo>
                    <a:pt x="1601219" y="471887"/>
                  </a:lnTo>
                  <a:lnTo>
                    <a:pt x="1552693" y="477878"/>
                  </a:lnTo>
                  <a:lnTo>
                    <a:pt x="1504167" y="485784"/>
                  </a:lnTo>
                  <a:lnTo>
                    <a:pt x="1455640" y="495753"/>
                  </a:lnTo>
                  <a:lnTo>
                    <a:pt x="1407128" y="505722"/>
                  </a:lnTo>
                  <a:lnTo>
                    <a:pt x="1358615" y="513628"/>
                  </a:lnTo>
                  <a:lnTo>
                    <a:pt x="1310101" y="519618"/>
                  </a:lnTo>
                  <a:lnTo>
                    <a:pt x="1261586" y="523841"/>
                  </a:lnTo>
                  <a:lnTo>
                    <a:pt x="1213071" y="526444"/>
                  </a:lnTo>
                  <a:lnTo>
                    <a:pt x="1164554" y="527573"/>
                  </a:lnTo>
                  <a:lnTo>
                    <a:pt x="1116037" y="527377"/>
                  </a:lnTo>
                  <a:lnTo>
                    <a:pt x="1067519" y="526002"/>
                  </a:lnTo>
                  <a:lnTo>
                    <a:pt x="1019000" y="523595"/>
                  </a:lnTo>
                  <a:lnTo>
                    <a:pt x="970480" y="520305"/>
                  </a:lnTo>
                  <a:lnTo>
                    <a:pt x="921960" y="516278"/>
                  </a:lnTo>
                  <a:lnTo>
                    <a:pt x="873440" y="511662"/>
                  </a:lnTo>
                  <a:lnTo>
                    <a:pt x="824918" y="506604"/>
                  </a:lnTo>
                  <a:lnTo>
                    <a:pt x="776397" y="501252"/>
                  </a:lnTo>
                  <a:lnTo>
                    <a:pt x="727874" y="495752"/>
                  </a:lnTo>
                  <a:lnTo>
                    <a:pt x="679351" y="490252"/>
                  </a:lnTo>
                  <a:lnTo>
                    <a:pt x="630828" y="484899"/>
                  </a:lnTo>
                  <a:lnTo>
                    <a:pt x="582305" y="479841"/>
                  </a:lnTo>
                  <a:lnTo>
                    <a:pt x="533780" y="475225"/>
                  </a:lnTo>
                  <a:lnTo>
                    <a:pt x="485256" y="471199"/>
                  </a:lnTo>
                  <a:lnTo>
                    <a:pt x="436731" y="467909"/>
                  </a:lnTo>
                  <a:lnTo>
                    <a:pt x="388206" y="465503"/>
                  </a:lnTo>
                  <a:lnTo>
                    <a:pt x="339681" y="464128"/>
                  </a:lnTo>
                  <a:lnTo>
                    <a:pt x="291155" y="463931"/>
                  </a:lnTo>
                  <a:lnTo>
                    <a:pt x="242630" y="465061"/>
                  </a:lnTo>
                  <a:lnTo>
                    <a:pt x="194104" y="467664"/>
                  </a:lnTo>
                  <a:lnTo>
                    <a:pt x="145578" y="471887"/>
                  </a:lnTo>
                  <a:lnTo>
                    <a:pt x="97052" y="477878"/>
                  </a:lnTo>
                  <a:lnTo>
                    <a:pt x="48526" y="485784"/>
                  </a:lnTo>
                  <a:lnTo>
                    <a:pt x="0" y="495753"/>
                  </a:lnTo>
                  <a:lnTo>
                    <a:pt x="0" y="31821"/>
                  </a:lnTo>
                  <a:close/>
                </a:path>
              </a:pathLst>
            </a:custGeom>
            <a:ln w="9525">
              <a:solidFill>
                <a:srgbClr val="00CCFF"/>
              </a:solidFill>
            </a:ln>
          </p:spPr>
          <p:txBody>
            <a:bodyPr wrap="square" lIns="0" tIns="0" rIns="0" bIns="0" rtlCol="0"/>
            <a:lstStyle/>
            <a:p>
              <a:endParaRPr sz="1235"/>
            </a:p>
          </p:txBody>
        </p:sp>
        <p:sp>
          <p:nvSpPr>
            <p:cNvPr id="8" name="object 8"/>
            <p:cNvSpPr/>
            <p:nvPr/>
          </p:nvSpPr>
          <p:spPr>
            <a:xfrm>
              <a:off x="653072" y="1463788"/>
              <a:ext cx="3886200" cy="499109"/>
            </a:xfrm>
            <a:custGeom>
              <a:avLst/>
              <a:gdLst/>
              <a:ahLst/>
              <a:cxnLst/>
              <a:rect l="l" t="t" r="r" b="b"/>
              <a:pathLst>
                <a:path w="3886200" h="499110">
                  <a:moveTo>
                    <a:pt x="3886200" y="464159"/>
                  </a:moveTo>
                  <a:lnTo>
                    <a:pt x="0" y="464159"/>
                  </a:lnTo>
                  <a:lnTo>
                    <a:pt x="0" y="499008"/>
                  </a:lnTo>
                  <a:lnTo>
                    <a:pt x="3886200" y="499008"/>
                  </a:lnTo>
                  <a:lnTo>
                    <a:pt x="3886200" y="464159"/>
                  </a:lnTo>
                  <a:close/>
                </a:path>
                <a:path w="3886200" h="499110">
                  <a:moveTo>
                    <a:pt x="3886200" y="0"/>
                  </a:moveTo>
                  <a:lnTo>
                    <a:pt x="0" y="0"/>
                  </a:lnTo>
                  <a:lnTo>
                    <a:pt x="0" y="34836"/>
                  </a:lnTo>
                  <a:lnTo>
                    <a:pt x="3886200" y="34836"/>
                  </a:lnTo>
                  <a:lnTo>
                    <a:pt x="3886200" y="0"/>
                  </a:lnTo>
                  <a:close/>
                </a:path>
              </a:pathLst>
            </a:custGeom>
            <a:solidFill>
              <a:srgbClr val="33B2FF"/>
            </a:solidFill>
          </p:spPr>
          <p:txBody>
            <a:bodyPr wrap="square" lIns="0" tIns="0" rIns="0" bIns="0" rtlCol="0"/>
            <a:lstStyle/>
            <a:p>
              <a:endParaRPr sz="1235"/>
            </a:p>
          </p:txBody>
        </p:sp>
        <p:pic>
          <p:nvPicPr>
            <p:cNvPr id="9" name="object 9"/>
            <p:cNvPicPr/>
            <p:nvPr/>
          </p:nvPicPr>
          <p:blipFill>
            <a:blip r:embed="rId3" cstate="print"/>
            <a:stretch>
              <a:fillRect/>
            </a:stretch>
          </p:blipFill>
          <p:spPr>
            <a:xfrm>
              <a:off x="671954" y="3242415"/>
              <a:ext cx="922708" cy="780465"/>
            </a:xfrm>
            <a:prstGeom prst="rect">
              <a:avLst/>
            </a:prstGeom>
          </p:spPr>
        </p:pic>
        <p:pic>
          <p:nvPicPr>
            <p:cNvPr id="10" name="object 10"/>
            <p:cNvPicPr/>
            <p:nvPr/>
          </p:nvPicPr>
          <p:blipFill>
            <a:blip r:embed="rId4" cstate="print"/>
            <a:stretch>
              <a:fillRect/>
            </a:stretch>
          </p:blipFill>
          <p:spPr>
            <a:xfrm>
              <a:off x="2240939" y="2055873"/>
              <a:ext cx="738244" cy="697705"/>
            </a:xfrm>
            <a:prstGeom prst="rect">
              <a:avLst/>
            </a:prstGeom>
          </p:spPr>
        </p:pic>
        <p:pic>
          <p:nvPicPr>
            <p:cNvPr id="11" name="object 11"/>
            <p:cNvPicPr/>
            <p:nvPr/>
          </p:nvPicPr>
          <p:blipFill>
            <a:blip r:embed="rId5" cstate="print"/>
            <a:stretch>
              <a:fillRect/>
            </a:stretch>
          </p:blipFill>
          <p:spPr>
            <a:xfrm>
              <a:off x="3602581" y="3189999"/>
              <a:ext cx="791819" cy="853754"/>
            </a:xfrm>
            <a:prstGeom prst="rect">
              <a:avLst/>
            </a:prstGeom>
          </p:spPr>
        </p:pic>
        <p:pic>
          <p:nvPicPr>
            <p:cNvPr id="12" name="object 12"/>
            <p:cNvPicPr/>
            <p:nvPr/>
          </p:nvPicPr>
          <p:blipFill>
            <a:blip r:embed="rId6" cstate="print"/>
            <a:stretch>
              <a:fillRect/>
            </a:stretch>
          </p:blipFill>
          <p:spPr>
            <a:xfrm>
              <a:off x="621766" y="4651609"/>
              <a:ext cx="878428" cy="763804"/>
            </a:xfrm>
            <a:prstGeom prst="rect">
              <a:avLst/>
            </a:prstGeom>
          </p:spPr>
        </p:pic>
        <p:pic>
          <p:nvPicPr>
            <p:cNvPr id="13" name="object 13"/>
            <p:cNvPicPr/>
            <p:nvPr/>
          </p:nvPicPr>
          <p:blipFill>
            <a:blip r:embed="rId7" cstate="print"/>
            <a:stretch>
              <a:fillRect/>
            </a:stretch>
          </p:blipFill>
          <p:spPr>
            <a:xfrm>
              <a:off x="3489864" y="4918596"/>
              <a:ext cx="859291" cy="860054"/>
            </a:xfrm>
            <a:prstGeom prst="rect">
              <a:avLst/>
            </a:prstGeom>
          </p:spPr>
        </p:pic>
        <p:pic>
          <p:nvPicPr>
            <p:cNvPr id="14" name="object 14"/>
            <p:cNvPicPr/>
            <p:nvPr/>
          </p:nvPicPr>
          <p:blipFill>
            <a:blip r:embed="rId8" cstate="print"/>
            <a:stretch>
              <a:fillRect/>
            </a:stretch>
          </p:blipFill>
          <p:spPr>
            <a:xfrm>
              <a:off x="2021871" y="6073488"/>
              <a:ext cx="894765" cy="818672"/>
            </a:xfrm>
            <a:prstGeom prst="rect">
              <a:avLst/>
            </a:prstGeom>
          </p:spPr>
        </p:pic>
        <p:pic>
          <p:nvPicPr>
            <p:cNvPr id="15" name="object 15"/>
            <p:cNvPicPr/>
            <p:nvPr/>
          </p:nvPicPr>
          <p:blipFill>
            <a:blip r:embed="rId9" cstate="print"/>
            <a:stretch>
              <a:fillRect/>
            </a:stretch>
          </p:blipFill>
          <p:spPr>
            <a:xfrm>
              <a:off x="1218838" y="2672140"/>
              <a:ext cx="699865" cy="592344"/>
            </a:xfrm>
            <a:prstGeom prst="rect">
              <a:avLst/>
            </a:prstGeom>
          </p:spPr>
        </p:pic>
        <p:sp>
          <p:nvSpPr>
            <p:cNvPr id="16" name="object 16"/>
            <p:cNvSpPr/>
            <p:nvPr/>
          </p:nvSpPr>
          <p:spPr>
            <a:xfrm>
              <a:off x="1273702" y="2709957"/>
              <a:ext cx="598805" cy="492125"/>
            </a:xfrm>
            <a:custGeom>
              <a:avLst/>
              <a:gdLst/>
              <a:ahLst/>
              <a:cxnLst/>
              <a:rect l="l" t="t" r="r" b="b"/>
              <a:pathLst>
                <a:path w="598805" h="492125">
                  <a:moveTo>
                    <a:pt x="4431" y="417462"/>
                  </a:moveTo>
                  <a:lnTo>
                    <a:pt x="0" y="420947"/>
                  </a:lnTo>
                  <a:lnTo>
                    <a:pt x="54373" y="491802"/>
                  </a:lnTo>
                  <a:lnTo>
                    <a:pt x="58898" y="488436"/>
                  </a:lnTo>
                  <a:lnTo>
                    <a:pt x="4431" y="417462"/>
                  </a:lnTo>
                  <a:close/>
                </a:path>
                <a:path w="598805" h="492125">
                  <a:moveTo>
                    <a:pt x="17729" y="407243"/>
                  </a:moveTo>
                  <a:lnTo>
                    <a:pt x="8801" y="414093"/>
                  </a:lnTo>
                  <a:lnTo>
                    <a:pt x="63301" y="484948"/>
                  </a:lnTo>
                  <a:lnTo>
                    <a:pt x="72114" y="478213"/>
                  </a:lnTo>
                  <a:lnTo>
                    <a:pt x="17729" y="407243"/>
                  </a:lnTo>
                  <a:close/>
                </a:path>
                <a:path w="598805" h="492125">
                  <a:moveTo>
                    <a:pt x="473467" y="0"/>
                  </a:moveTo>
                  <a:lnTo>
                    <a:pt x="500600" y="35424"/>
                  </a:lnTo>
                  <a:lnTo>
                    <a:pt x="22139" y="403868"/>
                  </a:lnTo>
                  <a:lnTo>
                    <a:pt x="76525" y="474728"/>
                  </a:lnTo>
                  <a:lnTo>
                    <a:pt x="554990" y="106398"/>
                  </a:lnTo>
                  <a:lnTo>
                    <a:pt x="586855" y="106398"/>
                  </a:lnTo>
                  <a:lnTo>
                    <a:pt x="598589" y="16376"/>
                  </a:lnTo>
                  <a:lnTo>
                    <a:pt x="473467" y="0"/>
                  </a:lnTo>
                  <a:close/>
                </a:path>
                <a:path w="598805" h="492125">
                  <a:moveTo>
                    <a:pt x="586855" y="106398"/>
                  </a:moveTo>
                  <a:lnTo>
                    <a:pt x="554990" y="106398"/>
                  </a:lnTo>
                  <a:lnTo>
                    <a:pt x="582237" y="141825"/>
                  </a:lnTo>
                  <a:lnTo>
                    <a:pt x="586855" y="106398"/>
                  </a:lnTo>
                  <a:close/>
                </a:path>
              </a:pathLst>
            </a:custGeom>
            <a:solidFill>
              <a:srgbClr val="33B2FF"/>
            </a:solidFill>
          </p:spPr>
          <p:txBody>
            <a:bodyPr wrap="square" lIns="0" tIns="0" rIns="0" bIns="0" rtlCol="0"/>
            <a:lstStyle/>
            <a:p>
              <a:endParaRPr sz="1235"/>
            </a:p>
          </p:txBody>
        </p:sp>
        <p:pic>
          <p:nvPicPr>
            <p:cNvPr id="17" name="object 17"/>
            <p:cNvPicPr/>
            <p:nvPr/>
          </p:nvPicPr>
          <p:blipFill>
            <a:blip r:embed="rId10" cstate="print"/>
            <a:stretch>
              <a:fillRect/>
            </a:stretch>
          </p:blipFill>
          <p:spPr>
            <a:xfrm>
              <a:off x="3855844" y="4490593"/>
              <a:ext cx="293169" cy="501508"/>
            </a:xfrm>
            <a:prstGeom prst="rect">
              <a:avLst/>
            </a:prstGeom>
          </p:spPr>
        </p:pic>
        <p:sp>
          <p:nvSpPr>
            <p:cNvPr id="18" name="object 18"/>
            <p:cNvSpPr/>
            <p:nvPr/>
          </p:nvSpPr>
          <p:spPr>
            <a:xfrm>
              <a:off x="3910229" y="4527475"/>
              <a:ext cx="193675" cy="401320"/>
            </a:xfrm>
            <a:custGeom>
              <a:avLst/>
              <a:gdLst/>
              <a:ahLst/>
              <a:cxnLst/>
              <a:rect l="l" t="t" r="r" b="b"/>
              <a:pathLst>
                <a:path w="193675" h="401320">
                  <a:moveTo>
                    <a:pt x="144839" y="0"/>
                  </a:moveTo>
                  <a:lnTo>
                    <a:pt x="48243" y="0"/>
                  </a:lnTo>
                  <a:lnTo>
                    <a:pt x="48243" y="6041"/>
                  </a:lnTo>
                  <a:lnTo>
                    <a:pt x="144839" y="6041"/>
                  </a:lnTo>
                  <a:lnTo>
                    <a:pt x="144839" y="0"/>
                  </a:lnTo>
                  <a:close/>
                </a:path>
                <a:path w="193675" h="401320">
                  <a:moveTo>
                    <a:pt x="144839" y="12081"/>
                  </a:moveTo>
                  <a:lnTo>
                    <a:pt x="48243" y="12081"/>
                  </a:lnTo>
                  <a:lnTo>
                    <a:pt x="48243" y="24163"/>
                  </a:lnTo>
                  <a:lnTo>
                    <a:pt x="144839" y="24163"/>
                  </a:lnTo>
                  <a:lnTo>
                    <a:pt x="144839" y="12081"/>
                  </a:lnTo>
                  <a:close/>
                </a:path>
                <a:path w="193675" h="401320">
                  <a:moveTo>
                    <a:pt x="193083" y="304563"/>
                  </a:moveTo>
                  <a:lnTo>
                    <a:pt x="0" y="304563"/>
                  </a:lnTo>
                  <a:lnTo>
                    <a:pt x="96484" y="401321"/>
                  </a:lnTo>
                  <a:lnTo>
                    <a:pt x="193083" y="304563"/>
                  </a:lnTo>
                  <a:close/>
                </a:path>
                <a:path w="193675" h="401320">
                  <a:moveTo>
                    <a:pt x="144839" y="30204"/>
                  </a:moveTo>
                  <a:lnTo>
                    <a:pt x="48243" y="30204"/>
                  </a:lnTo>
                  <a:lnTo>
                    <a:pt x="48243" y="304563"/>
                  </a:lnTo>
                  <a:lnTo>
                    <a:pt x="144839" y="304563"/>
                  </a:lnTo>
                  <a:lnTo>
                    <a:pt x="144839" y="30204"/>
                  </a:lnTo>
                  <a:close/>
                </a:path>
              </a:pathLst>
            </a:custGeom>
            <a:solidFill>
              <a:srgbClr val="33B2FF"/>
            </a:solidFill>
          </p:spPr>
          <p:txBody>
            <a:bodyPr wrap="square" lIns="0" tIns="0" rIns="0" bIns="0" rtlCol="0"/>
            <a:lstStyle/>
            <a:p>
              <a:endParaRPr sz="1235"/>
            </a:p>
          </p:txBody>
        </p:sp>
        <p:pic>
          <p:nvPicPr>
            <p:cNvPr id="19" name="object 19"/>
            <p:cNvPicPr/>
            <p:nvPr/>
          </p:nvPicPr>
          <p:blipFill>
            <a:blip r:embed="rId11" cstate="print"/>
            <a:stretch>
              <a:fillRect/>
            </a:stretch>
          </p:blipFill>
          <p:spPr>
            <a:xfrm>
              <a:off x="3224076" y="2628932"/>
              <a:ext cx="688647" cy="590716"/>
            </a:xfrm>
            <a:prstGeom prst="rect">
              <a:avLst/>
            </a:prstGeom>
          </p:spPr>
        </p:pic>
        <p:sp>
          <p:nvSpPr>
            <p:cNvPr id="20" name="object 20"/>
            <p:cNvSpPr/>
            <p:nvPr/>
          </p:nvSpPr>
          <p:spPr>
            <a:xfrm>
              <a:off x="3278232" y="2665929"/>
              <a:ext cx="589280" cy="491490"/>
            </a:xfrm>
            <a:custGeom>
              <a:avLst/>
              <a:gdLst/>
              <a:ahLst/>
              <a:cxnLst/>
              <a:rect l="l" t="t" r="r" b="b"/>
              <a:pathLst>
                <a:path w="589279" h="491489">
                  <a:moveTo>
                    <a:pt x="67028" y="15102"/>
                  </a:moveTo>
                  <a:lnTo>
                    <a:pt x="18900" y="75852"/>
                  </a:lnTo>
                  <a:lnTo>
                    <a:pt x="504209" y="460912"/>
                  </a:lnTo>
                  <a:lnTo>
                    <a:pt x="480089" y="491342"/>
                  </a:lnTo>
                  <a:lnTo>
                    <a:pt x="588863" y="478680"/>
                  </a:lnTo>
                  <a:lnTo>
                    <a:pt x="579827" y="400157"/>
                  </a:lnTo>
                  <a:lnTo>
                    <a:pt x="552218" y="400157"/>
                  </a:lnTo>
                  <a:lnTo>
                    <a:pt x="67028" y="15102"/>
                  </a:lnTo>
                  <a:close/>
                </a:path>
                <a:path w="589279" h="491489">
                  <a:moveTo>
                    <a:pt x="576338" y="369845"/>
                  </a:moveTo>
                  <a:lnTo>
                    <a:pt x="552218" y="400157"/>
                  </a:lnTo>
                  <a:lnTo>
                    <a:pt x="579827" y="400157"/>
                  </a:lnTo>
                  <a:lnTo>
                    <a:pt x="576338" y="369845"/>
                  </a:lnTo>
                  <a:close/>
                </a:path>
                <a:path w="589279" h="491489">
                  <a:moveTo>
                    <a:pt x="55544" y="6045"/>
                  </a:moveTo>
                  <a:lnTo>
                    <a:pt x="7534" y="66790"/>
                  </a:lnTo>
                  <a:lnTo>
                    <a:pt x="15073" y="72835"/>
                  </a:lnTo>
                  <a:lnTo>
                    <a:pt x="63201" y="12081"/>
                  </a:lnTo>
                  <a:lnTo>
                    <a:pt x="55544" y="6045"/>
                  </a:lnTo>
                  <a:close/>
                </a:path>
                <a:path w="589279" h="491489">
                  <a:moveTo>
                    <a:pt x="48009" y="0"/>
                  </a:moveTo>
                  <a:lnTo>
                    <a:pt x="0" y="60754"/>
                  </a:lnTo>
                  <a:lnTo>
                    <a:pt x="3712" y="63774"/>
                  </a:lnTo>
                  <a:lnTo>
                    <a:pt x="51832" y="3023"/>
                  </a:lnTo>
                  <a:lnTo>
                    <a:pt x="48009" y="0"/>
                  </a:lnTo>
                  <a:close/>
                </a:path>
              </a:pathLst>
            </a:custGeom>
            <a:solidFill>
              <a:srgbClr val="33B2FF"/>
            </a:solidFill>
          </p:spPr>
          <p:txBody>
            <a:bodyPr wrap="square" lIns="0" tIns="0" rIns="0" bIns="0" rtlCol="0"/>
            <a:lstStyle/>
            <a:p>
              <a:endParaRPr sz="1235"/>
            </a:p>
          </p:txBody>
        </p:sp>
        <p:pic>
          <p:nvPicPr>
            <p:cNvPr id="21" name="object 21"/>
            <p:cNvPicPr/>
            <p:nvPr/>
          </p:nvPicPr>
          <p:blipFill>
            <a:blip r:embed="rId12" cstate="print"/>
            <a:stretch>
              <a:fillRect/>
            </a:stretch>
          </p:blipFill>
          <p:spPr>
            <a:xfrm>
              <a:off x="3135016" y="6184709"/>
              <a:ext cx="677649" cy="614584"/>
            </a:xfrm>
            <a:prstGeom prst="rect">
              <a:avLst/>
            </a:prstGeom>
          </p:spPr>
        </p:pic>
        <p:sp>
          <p:nvSpPr>
            <p:cNvPr id="22" name="object 22"/>
            <p:cNvSpPr/>
            <p:nvPr/>
          </p:nvSpPr>
          <p:spPr>
            <a:xfrm>
              <a:off x="3189171" y="6221822"/>
              <a:ext cx="577850" cy="514984"/>
            </a:xfrm>
            <a:custGeom>
              <a:avLst/>
              <a:gdLst/>
              <a:ahLst/>
              <a:cxnLst/>
              <a:rect l="l" t="t" r="r" b="b"/>
              <a:pathLst>
                <a:path w="577850" h="514984">
                  <a:moveTo>
                    <a:pt x="10090" y="374011"/>
                  </a:moveTo>
                  <a:lnTo>
                    <a:pt x="0" y="504629"/>
                  </a:lnTo>
                  <a:lnTo>
                    <a:pt x="130341" y="514760"/>
                  </a:lnTo>
                  <a:lnTo>
                    <a:pt x="100305" y="479573"/>
                  </a:lnTo>
                  <a:lnTo>
                    <a:pt x="182383" y="409197"/>
                  </a:lnTo>
                  <a:lnTo>
                    <a:pt x="40121" y="409197"/>
                  </a:lnTo>
                  <a:lnTo>
                    <a:pt x="10090" y="374011"/>
                  </a:lnTo>
                  <a:close/>
                </a:path>
                <a:path w="577850" h="514984">
                  <a:moveTo>
                    <a:pt x="495395" y="18816"/>
                  </a:moveTo>
                  <a:lnTo>
                    <a:pt x="40121" y="409197"/>
                  </a:lnTo>
                  <a:lnTo>
                    <a:pt x="182383" y="409197"/>
                  </a:lnTo>
                  <a:lnTo>
                    <a:pt x="555580" y="89207"/>
                  </a:lnTo>
                  <a:lnTo>
                    <a:pt x="495395" y="18816"/>
                  </a:lnTo>
                  <a:close/>
                </a:path>
                <a:path w="577850" h="514984">
                  <a:moveTo>
                    <a:pt x="508614" y="7433"/>
                  </a:moveTo>
                  <a:lnTo>
                    <a:pt x="499802" y="14985"/>
                  </a:lnTo>
                  <a:lnTo>
                    <a:pt x="559987" y="85373"/>
                  </a:lnTo>
                  <a:lnTo>
                    <a:pt x="568799" y="77824"/>
                  </a:lnTo>
                  <a:lnTo>
                    <a:pt x="508614" y="7433"/>
                  </a:lnTo>
                  <a:close/>
                </a:path>
                <a:path w="577850" h="514984">
                  <a:moveTo>
                    <a:pt x="517427" y="0"/>
                  </a:moveTo>
                  <a:lnTo>
                    <a:pt x="513021" y="3718"/>
                  </a:lnTo>
                  <a:lnTo>
                    <a:pt x="573205" y="74109"/>
                  </a:lnTo>
                  <a:lnTo>
                    <a:pt x="577496" y="70275"/>
                  </a:lnTo>
                  <a:lnTo>
                    <a:pt x="517427" y="0"/>
                  </a:lnTo>
                  <a:close/>
                </a:path>
              </a:pathLst>
            </a:custGeom>
            <a:solidFill>
              <a:srgbClr val="33B2FF"/>
            </a:solidFill>
          </p:spPr>
          <p:txBody>
            <a:bodyPr wrap="square" lIns="0" tIns="0" rIns="0" bIns="0" rtlCol="0"/>
            <a:lstStyle/>
            <a:p>
              <a:endParaRPr sz="1235"/>
            </a:p>
          </p:txBody>
        </p:sp>
        <p:pic>
          <p:nvPicPr>
            <p:cNvPr id="23" name="object 23"/>
            <p:cNvPicPr/>
            <p:nvPr/>
          </p:nvPicPr>
          <p:blipFill>
            <a:blip r:embed="rId13" cstate="print"/>
            <a:stretch>
              <a:fillRect/>
            </a:stretch>
          </p:blipFill>
          <p:spPr>
            <a:xfrm>
              <a:off x="1313463" y="5833436"/>
              <a:ext cx="602333" cy="678776"/>
            </a:xfrm>
            <a:prstGeom prst="rect">
              <a:avLst/>
            </a:prstGeom>
          </p:spPr>
        </p:pic>
        <p:sp>
          <p:nvSpPr>
            <p:cNvPr id="24" name="object 24"/>
            <p:cNvSpPr/>
            <p:nvPr/>
          </p:nvSpPr>
          <p:spPr>
            <a:xfrm>
              <a:off x="1367736" y="5870332"/>
              <a:ext cx="502284" cy="579755"/>
            </a:xfrm>
            <a:custGeom>
              <a:avLst/>
              <a:gdLst/>
              <a:ahLst/>
              <a:cxnLst/>
              <a:rect l="l" t="t" r="r" b="b"/>
              <a:pathLst>
                <a:path w="502285" h="579754">
                  <a:moveTo>
                    <a:pt x="498989" y="525028"/>
                  </a:moveTo>
                  <a:lnTo>
                    <a:pt x="438689" y="575442"/>
                  </a:lnTo>
                  <a:lnTo>
                    <a:pt x="441817" y="579215"/>
                  </a:lnTo>
                  <a:lnTo>
                    <a:pt x="502121" y="528746"/>
                  </a:lnTo>
                  <a:lnTo>
                    <a:pt x="498989" y="525028"/>
                  </a:lnTo>
                  <a:close/>
                </a:path>
                <a:path w="502285" h="579754">
                  <a:moveTo>
                    <a:pt x="489478" y="513645"/>
                  </a:moveTo>
                  <a:lnTo>
                    <a:pt x="429181" y="564113"/>
                  </a:lnTo>
                  <a:lnTo>
                    <a:pt x="435557" y="571666"/>
                  </a:lnTo>
                  <a:lnTo>
                    <a:pt x="495741" y="521194"/>
                  </a:lnTo>
                  <a:lnTo>
                    <a:pt x="489478" y="513645"/>
                  </a:lnTo>
                  <a:close/>
                </a:path>
                <a:path w="502285" h="579754">
                  <a:moveTo>
                    <a:pt x="132475" y="85608"/>
                  </a:moveTo>
                  <a:lnTo>
                    <a:pt x="30151" y="85608"/>
                  </a:lnTo>
                  <a:lnTo>
                    <a:pt x="426045" y="560336"/>
                  </a:lnTo>
                  <a:lnTo>
                    <a:pt x="486350" y="509929"/>
                  </a:lnTo>
                  <a:lnTo>
                    <a:pt x="132475" y="85608"/>
                  </a:lnTo>
                  <a:close/>
                </a:path>
                <a:path w="502285" h="579754">
                  <a:moveTo>
                    <a:pt x="9853" y="0"/>
                  </a:moveTo>
                  <a:lnTo>
                    <a:pt x="0" y="110812"/>
                  </a:lnTo>
                  <a:lnTo>
                    <a:pt x="30151" y="85608"/>
                  </a:lnTo>
                  <a:lnTo>
                    <a:pt x="132475" y="85608"/>
                  </a:lnTo>
                  <a:lnTo>
                    <a:pt x="90335" y="35078"/>
                  </a:lnTo>
                  <a:lnTo>
                    <a:pt x="120484" y="9875"/>
                  </a:lnTo>
                  <a:lnTo>
                    <a:pt x="9853" y="0"/>
                  </a:lnTo>
                  <a:close/>
                </a:path>
              </a:pathLst>
            </a:custGeom>
            <a:solidFill>
              <a:srgbClr val="33B2FF"/>
            </a:solidFill>
          </p:spPr>
          <p:txBody>
            <a:bodyPr wrap="square" lIns="0" tIns="0" rIns="0" bIns="0" rtlCol="0"/>
            <a:lstStyle/>
            <a:p>
              <a:endParaRPr sz="1235"/>
            </a:p>
          </p:txBody>
        </p:sp>
        <p:pic>
          <p:nvPicPr>
            <p:cNvPr id="25" name="object 25"/>
            <p:cNvPicPr/>
            <p:nvPr/>
          </p:nvPicPr>
          <p:blipFill>
            <a:blip r:embed="rId14" cstate="print"/>
            <a:stretch>
              <a:fillRect/>
            </a:stretch>
          </p:blipFill>
          <p:spPr>
            <a:xfrm>
              <a:off x="1564858" y="833479"/>
              <a:ext cx="1899479" cy="199688"/>
            </a:xfrm>
            <a:prstGeom prst="rect">
              <a:avLst/>
            </a:prstGeom>
          </p:spPr>
        </p:pic>
        <p:pic>
          <p:nvPicPr>
            <p:cNvPr id="26" name="object 26"/>
            <p:cNvPicPr/>
            <p:nvPr/>
          </p:nvPicPr>
          <p:blipFill>
            <a:blip r:embed="rId15" cstate="print"/>
            <a:stretch>
              <a:fillRect/>
            </a:stretch>
          </p:blipFill>
          <p:spPr>
            <a:xfrm>
              <a:off x="922935" y="1597878"/>
              <a:ext cx="3183332" cy="198694"/>
            </a:xfrm>
            <a:prstGeom prst="rect">
              <a:avLst/>
            </a:prstGeom>
          </p:spPr>
        </p:pic>
        <p:pic>
          <p:nvPicPr>
            <p:cNvPr id="27" name="object 27"/>
            <p:cNvPicPr/>
            <p:nvPr/>
          </p:nvPicPr>
          <p:blipFill>
            <a:blip r:embed="rId16" cstate="print"/>
            <a:stretch>
              <a:fillRect/>
            </a:stretch>
          </p:blipFill>
          <p:spPr>
            <a:xfrm>
              <a:off x="517999" y="4100255"/>
              <a:ext cx="1135635" cy="304206"/>
            </a:xfrm>
            <a:prstGeom prst="rect">
              <a:avLst/>
            </a:prstGeom>
          </p:spPr>
        </p:pic>
        <p:pic>
          <p:nvPicPr>
            <p:cNvPr id="28" name="object 28"/>
            <p:cNvPicPr/>
            <p:nvPr/>
          </p:nvPicPr>
          <p:blipFill>
            <a:blip r:embed="rId17" cstate="print"/>
            <a:stretch>
              <a:fillRect/>
            </a:stretch>
          </p:blipFill>
          <p:spPr>
            <a:xfrm>
              <a:off x="1920683" y="2796378"/>
              <a:ext cx="1319068" cy="463280"/>
            </a:xfrm>
            <a:prstGeom prst="rect">
              <a:avLst/>
            </a:prstGeom>
          </p:spPr>
        </p:pic>
        <p:pic>
          <p:nvPicPr>
            <p:cNvPr id="29" name="object 29"/>
            <p:cNvPicPr/>
            <p:nvPr/>
          </p:nvPicPr>
          <p:blipFill>
            <a:blip r:embed="rId18" cstate="print"/>
            <a:stretch>
              <a:fillRect/>
            </a:stretch>
          </p:blipFill>
          <p:spPr>
            <a:xfrm>
              <a:off x="3130635" y="4069479"/>
              <a:ext cx="1595923" cy="306438"/>
            </a:xfrm>
            <a:prstGeom prst="rect">
              <a:avLst/>
            </a:prstGeom>
          </p:spPr>
        </p:pic>
        <p:pic>
          <p:nvPicPr>
            <p:cNvPr id="30" name="object 30"/>
            <p:cNvPicPr/>
            <p:nvPr/>
          </p:nvPicPr>
          <p:blipFill>
            <a:blip r:embed="rId19" cstate="print"/>
            <a:stretch>
              <a:fillRect/>
            </a:stretch>
          </p:blipFill>
          <p:spPr>
            <a:xfrm>
              <a:off x="1985489" y="6958093"/>
              <a:ext cx="967531" cy="135637"/>
            </a:xfrm>
            <a:prstGeom prst="rect">
              <a:avLst/>
            </a:prstGeom>
          </p:spPr>
        </p:pic>
        <p:pic>
          <p:nvPicPr>
            <p:cNvPr id="31" name="object 31"/>
            <p:cNvPicPr/>
            <p:nvPr/>
          </p:nvPicPr>
          <p:blipFill>
            <a:blip r:embed="rId20" cstate="print"/>
            <a:stretch>
              <a:fillRect/>
            </a:stretch>
          </p:blipFill>
          <p:spPr>
            <a:xfrm>
              <a:off x="3368963" y="5848732"/>
              <a:ext cx="1002110" cy="271945"/>
            </a:xfrm>
            <a:prstGeom prst="rect">
              <a:avLst/>
            </a:prstGeom>
          </p:spPr>
        </p:pic>
        <p:pic>
          <p:nvPicPr>
            <p:cNvPr id="32" name="object 32"/>
            <p:cNvPicPr/>
            <p:nvPr/>
          </p:nvPicPr>
          <p:blipFill>
            <a:blip r:embed="rId21" cstate="print"/>
            <a:stretch>
              <a:fillRect/>
            </a:stretch>
          </p:blipFill>
          <p:spPr>
            <a:xfrm>
              <a:off x="511206" y="5545965"/>
              <a:ext cx="1221167" cy="273621"/>
            </a:xfrm>
            <a:prstGeom prst="rect">
              <a:avLst/>
            </a:prstGeom>
          </p:spPr>
        </p:pic>
        <p:pic>
          <p:nvPicPr>
            <p:cNvPr id="33" name="object 33"/>
            <p:cNvPicPr/>
            <p:nvPr/>
          </p:nvPicPr>
          <p:blipFill>
            <a:blip r:embed="rId22" cstate="print"/>
            <a:stretch>
              <a:fillRect/>
            </a:stretch>
          </p:blipFill>
          <p:spPr>
            <a:xfrm>
              <a:off x="2455513" y="7420179"/>
              <a:ext cx="131025" cy="91145"/>
            </a:xfrm>
            <a:prstGeom prst="rect">
              <a:avLst/>
            </a:prstGeom>
          </p:spPr>
        </p:pic>
      </p:gr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61514" y="1308294"/>
            <a:ext cx="6020972" cy="5349591"/>
            <a:chOff x="227232" y="227228"/>
            <a:chExt cx="4613910" cy="7318375"/>
          </a:xfrm>
        </p:grpSpPr>
        <p:sp>
          <p:nvSpPr>
            <p:cNvPr id="3" name="object 3"/>
            <p:cNvSpPr/>
            <p:nvPr/>
          </p:nvSpPr>
          <p:spPr>
            <a:xfrm>
              <a:off x="228603" y="228600"/>
              <a:ext cx="4572000" cy="7315200"/>
            </a:xfrm>
            <a:custGeom>
              <a:avLst/>
              <a:gdLst/>
              <a:ahLst/>
              <a:cxnLst/>
              <a:rect l="l" t="t" r="r" b="b"/>
              <a:pathLst>
                <a:path w="4572000" h="7315200">
                  <a:moveTo>
                    <a:pt x="4571996" y="0"/>
                  </a:moveTo>
                  <a:lnTo>
                    <a:pt x="0" y="0"/>
                  </a:lnTo>
                  <a:lnTo>
                    <a:pt x="0" y="7315196"/>
                  </a:lnTo>
                  <a:lnTo>
                    <a:pt x="4571996" y="7315196"/>
                  </a:lnTo>
                  <a:lnTo>
                    <a:pt x="4571996" y="0"/>
                  </a:lnTo>
                  <a:close/>
                </a:path>
              </a:pathLst>
            </a:custGeom>
            <a:solidFill>
              <a:srgbClr val="D1FFB2"/>
            </a:solidFill>
          </p:spPr>
          <p:txBody>
            <a:bodyPr wrap="square" lIns="0" tIns="0" rIns="0" bIns="0" rtlCol="0"/>
            <a:lstStyle/>
            <a:p>
              <a:endParaRPr sz="1235"/>
            </a:p>
          </p:txBody>
        </p:sp>
        <p:sp>
          <p:nvSpPr>
            <p:cNvPr id="4" name="object 4"/>
            <p:cNvSpPr/>
            <p:nvPr/>
          </p:nvSpPr>
          <p:spPr>
            <a:xfrm>
              <a:off x="228603" y="228600"/>
              <a:ext cx="4572000" cy="7315200"/>
            </a:xfrm>
            <a:custGeom>
              <a:avLst/>
              <a:gdLst/>
              <a:ahLst/>
              <a:cxnLst/>
              <a:rect l="l" t="t" r="r" b="b"/>
              <a:pathLst>
                <a:path w="4572000" h="7315200">
                  <a:moveTo>
                    <a:pt x="0" y="0"/>
                  </a:moveTo>
                  <a:lnTo>
                    <a:pt x="4571996" y="0"/>
                  </a:lnTo>
                  <a:lnTo>
                    <a:pt x="4571996" y="7315196"/>
                  </a:lnTo>
                  <a:lnTo>
                    <a:pt x="0" y="7315196"/>
                  </a:lnTo>
                  <a:lnTo>
                    <a:pt x="0" y="0"/>
                  </a:lnTo>
                  <a:close/>
                </a:path>
              </a:pathLst>
            </a:custGeom>
            <a:ln w="3175">
              <a:solidFill>
                <a:srgbClr val="000000"/>
              </a:solidFill>
            </a:ln>
          </p:spPr>
          <p:txBody>
            <a:bodyPr wrap="square" lIns="0" tIns="0" rIns="0" bIns="0" rtlCol="0"/>
            <a:lstStyle/>
            <a:p>
              <a:endParaRPr sz="1235"/>
            </a:p>
          </p:txBody>
        </p:sp>
        <p:sp>
          <p:nvSpPr>
            <p:cNvPr id="5" name="object 5"/>
            <p:cNvSpPr/>
            <p:nvPr/>
          </p:nvSpPr>
          <p:spPr>
            <a:xfrm>
              <a:off x="457200" y="399325"/>
              <a:ext cx="4114800" cy="6974205"/>
            </a:xfrm>
            <a:custGeom>
              <a:avLst/>
              <a:gdLst/>
              <a:ahLst/>
              <a:cxnLst/>
              <a:rect l="l" t="t" r="r" b="b"/>
              <a:pathLst>
                <a:path w="4114800" h="6974205">
                  <a:moveTo>
                    <a:pt x="4114800" y="6935660"/>
                  </a:moveTo>
                  <a:lnTo>
                    <a:pt x="0" y="6935660"/>
                  </a:lnTo>
                  <a:lnTo>
                    <a:pt x="0" y="6973760"/>
                  </a:lnTo>
                  <a:lnTo>
                    <a:pt x="4114800" y="6973760"/>
                  </a:lnTo>
                  <a:lnTo>
                    <a:pt x="4114800" y="6935660"/>
                  </a:lnTo>
                  <a:close/>
                </a:path>
                <a:path w="4114800" h="6974205">
                  <a:moveTo>
                    <a:pt x="4114800" y="0"/>
                  </a:moveTo>
                  <a:lnTo>
                    <a:pt x="0" y="0"/>
                  </a:lnTo>
                  <a:lnTo>
                    <a:pt x="0" y="38100"/>
                  </a:lnTo>
                  <a:lnTo>
                    <a:pt x="4114800" y="38100"/>
                  </a:lnTo>
                  <a:lnTo>
                    <a:pt x="4114800" y="0"/>
                  </a:lnTo>
                  <a:close/>
                </a:path>
              </a:pathLst>
            </a:custGeom>
            <a:solidFill>
              <a:srgbClr val="33B2FF"/>
            </a:solidFill>
          </p:spPr>
          <p:txBody>
            <a:bodyPr wrap="square" lIns="0" tIns="0" rIns="0" bIns="0" rtlCol="0"/>
            <a:lstStyle/>
            <a:p>
              <a:endParaRPr sz="1235"/>
            </a:p>
          </p:txBody>
        </p:sp>
        <p:sp>
          <p:nvSpPr>
            <p:cNvPr id="6" name="object 6"/>
            <p:cNvSpPr/>
            <p:nvPr/>
          </p:nvSpPr>
          <p:spPr>
            <a:xfrm>
              <a:off x="435333" y="654810"/>
              <a:ext cx="1713230" cy="6463030"/>
            </a:xfrm>
            <a:custGeom>
              <a:avLst/>
              <a:gdLst/>
              <a:ahLst/>
              <a:cxnLst/>
              <a:rect l="l" t="t" r="r" b="b"/>
              <a:pathLst>
                <a:path w="1713230" h="6463030">
                  <a:moveTo>
                    <a:pt x="1713193" y="0"/>
                  </a:moveTo>
                  <a:lnTo>
                    <a:pt x="0" y="0"/>
                  </a:lnTo>
                  <a:lnTo>
                    <a:pt x="0" y="6462778"/>
                  </a:lnTo>
                  <a:lnTo>
                    <a:pt x="1713193" y="6462778"/>
                  </a:lnTo>
                  <a:lnTo>
                    <a:pt x="1713193" y="0"/>
                  </a:lnTo>
                  <a:close/>
                </a:path>
              </a:pathLst>
            </a:custGeom>
            <a:solidFill>
              <a:srgbClr val="CCCCFF"/>
            </a:solidFill>
          </p:spPr>
          <p:txBody>
            <a:bodyPr wrap="square" lIns="0" tIns="0" rIns="0" bIns="0" rtlCol="0"/>
            <a:lstStyle/>
            <a:p>
              <a:endParaRPr sz="1235"/>
            </a:p>
          </p:txBody>
        </p:sp>
        <p:sp>
          <p:nvSpPr>
            <p:cNvPr id="7" name="object 7"/>
            <p:cNvSpPr/>
            <p:nvPr/>
          </p:nvSpPr>
          <p:spPr>
            <a:xfrm>
              <a:off x="435333" y="654810"/>
              <a:ext cx="1713230" cy="6463030"/>
            </a:xfrm>
            <a:custGeom>
              <a:avLst/>
              <a:gdLst/>
              <a:ahLst/>
              <a:cxnLst/>
              <a:rect l="l" t="t" r="r" b="b"/>
              <a:pathLst>
                <a:path w="1713230" h="6463030">
                  <a:moveTo>
                    <a:pt x="0" y="0"/>
                  </a:moveTo>
                  <a:lnTo>
                    <a:pt x="1713193" y="0"/>
                  </a:lnTo>
                  <a:lnTo>
                    <a:pt x="1713193" y="6462778"/>
                  </a:lnTo>
                  <a:lnTo>
                    <a:pt x="0" y="6462778"/>
                  </a:lnTo>
                  <a:lnTo>
                    <a:pt x="0" y="0"/>
                  </a:lnTo>
                  <a:close/>
                </a:path>
              </a:pathLst>
            </a:custGeom>
            <a:ln w="3175">
              <a:solidFill>
                <a:srgbClr val="000000"/>
              </a:solidFill>
            </a:ln>
          </p:spPr>
          <p:txBody>
            <a:bodyPr wrap="square" lIns="0" tIns="0" rIns="0" bIns="0" rtlCol="0"/>
            <a:lstStyle/>
            <a:p>
              <a:endParaRPr sz="1235"/>
            </a:p>
          </p:txBody>
        </p:sp>
        <p:sp>
          <p:nvSpPr>
            <p:cNvPr id="8" name="object 8"/>
            <p:cNvSpPr/>
            <p:nvPr/>
          </p:nvSpPr>
          <p:spPr>
            <a:xfrm>
              <a:off x="2244013" y="5173080"/>
              <a:ext cx="2568575" cy="1930400"/>
            </a:xfrm>
            <a:custGeom>
              <a:avLst/>
              <a:gdLst/>
              <a:ahLst/>
              <a:cxnLst/>
              <a:rect l="l" t="t" r="r" b="b"/>
              <a:pathLst>
                <a:path w="2568575" h="1930400">
                  <a:moveTo>
                    <a:pt x="2568202" y="0"/>
                  </a:moveTo>
                  <a:lnTo>
                    <a:pt x="0" y="0"/>
                  </a:lnTo>
                  <a:lnTo>
                    <a:pt x="0" y="1930400"/>
                  </a:lnTo>
                  <a:lnTo>
                    <a:pt x="2568202" y="1930400"/>
                  </a:lnTo>
                  <a:lnTo>
                    <a:pt x="2568202" y="0"/>
                  </a:lnTo>
                  <a:close/>
                </a:path>
              </a:pathLst>
            </a:custGeom>
            <a:solidFill>
              <a:srgbClr val="F9E5D6"/>
            </a:solidFill>
          </p:spPr>
          <p:txBody>
            <a:bodyPr wrap="square" lIns="0" tIns="0" rIns="0" bIns="0" rtlCol="0"/>
            <a:lstStyle/>
            <a:p>
              <a:endParaRPr sz="1235"/>
            </a:p>
          </p:txBody>
        </p:sp>
        <p:sp>
          <p:nvSpPr>
            <p:cNvPr id="9" name="object 9"/>
            <p:cNvSpPr/>
            <p:nvPr/>
          </p:nvSpPr>
          <p:spPr>
            <a:xfrm>
              <a:off x="2244013" y="5173080"/>
              <a:ext cx="2554605" cy="1930400"/>
            </a:xfrm>
            <a:custGeom>
              <a:avLst/>
              <a:gdLst/>
              <a:ahLst/>
              <a:cxnLst/>
              <a:rect l="l" t="t" r="r" b="b"/>
              <a:pathLst>
                <a:path w="2554604" h="1930400">
                  <a:moveTo>
                    <a:pt x="0" y="1930400"/>
                  </a:moveTo>
                  <a:lnTo>
                    <a:pt x="2554278" y="1930400"/>
                  </a:lnTo>
                  <a:lnTo>
                    <a:pt x="2554278" y="0"/>
                  </a:lnTo>
                  <a:lnTo>
                    <a:pt x="0" y="0"/>
                  </a:lnTo>
                  <a:lnTo>
                    <a:pt x="0" y="1930400"/>
                  </a:lnTo>
                  <a:close/>
                </a:path>
              </a:pathLst>
            </a:custGeom>
            <a:ln w="6350">
              <a:solidFill>
                <a:srgbClr val="000000"/>
              </a:solidFill>
            </a:ln>
          </p:spPr>
          <p:txBody>
            <a:bodyPr wrap="square" lIns="0" tIns="0" rIns="0" bIns="0" rtlCol="0"/>
            <a:lstStyle/>
            <a:p>
              <a:endParaRPr sz="1235"/>
            </a:p>
          </p:txBody>
        </p:sp>
        <p:pic>
          <p:nvPicPr>
            <p:cNvPr id="10" name="object 10"/>
            <p:cNvPicPr/>
            <p:nvPr/>
          </p:nvPicPr>
          <p:blipFill>
            <a:blip r:embed="rId2" cstate="print"/>
            <a:stretch>
              <a:fillRect/>
            </a:stretch>
          </p:blipFill>
          <p:spPr>
            <a:xfrm>
              <a:off x="2835352" y="5343253"/>
              <a:ext cx="1371600" cy="1309715"/>
            </a:xfrm>
            <a:prstGeom prst="rect">
              <a:avLst/>
            </a:prstGeom>
          </p:spPr>
        </p:pic>
        <p:sp>
          <p:nvSpPr>
            <p:cNvPr id="11" name="object 11"/>
            <p:cNvSpPr/>
            <p:nvPr/>
          </p:nvSpPr>
          <p:spPr>
            <a:xfrm>
              <a:off x="2835352" y="5343253"/>
              <a:ext cx="1371600" cy="1310005"/>
            </a:xfrm>
            <a:custGeom>
              <a:avLst/>
              <a:gdLst/>
              <a:ahLst/>
              <a:cxnLst/>
              <a:rect l="l" t="t" r="r" b="b"/>
              <a:pathLst>
                <a:path w="1371600" h="1310004">
                  <a:moveTo>
                    <a:pt x="0" y="1309715"/>
                  </a:moveTo>
                  <a:lnTo>
                    <a:pt x="1371600" y="1309715"/>
                  </a:lnTo>
                  <a:lnTo>
                    <a:pt x="1371600" y="0"/>
                  </a:lnTo>
                  <a:lnTo>
                    <a:pt x="0" y="0"/>
                  </a:lnTo>
                  <a:lnTo>
                    <a:pt x="0" y="1309715"/>
                  </a:lnTo>
                  <a:close/>
                </a:path>
              </a:pathLst>
            </a:custGeom>
            <a:ln w="19051">
              <a:solidFill>
                <a:srgbClr val="000000"/>
              </a:solidFill>
            </a:ln>
          </p:spPr>
          <p:txBody>
            <a:bodyPr wrap="square" lIns="0" tIns="0" rIns="0" bIns="0" rtlCol="0"/>
            <a:lstStyle/>
            <a:p>
              <a:endParaRPr sz="1235"/>
            </a:p>
          </p:txBody>
        </p:sp>
        <p:sp>
          <p:nvSpPr>
            <p:cNvPr id="12" name="object 12"/>
            <p:cNvSpPr/>
            <p:nvPr/>
          </p:nvSpPr>
          <p:spPr>
            <a:xfrm>
              <a:off x="2244646" y="654810"/>
              <a:ext cx="2596515" cy="1841500"/>
            </a:xfrm>
            <a:custGeom>
              <a:avLst/>
              <a:gdLst/>
              <a:ahLst/>
              <a:cxnLst/>
              <a:rect l="l" t="t" r="r" b="b"/>
              <a:pathLst>
                <a:path w="2596515" h="1841500">
                  <a:moveTo>
                    <a:pt x="2595996" y="0"/>
                  </a:moveTo>
                  <a:lnTo>
                    <a:pt x="0" y="0"/>
                  </a:lnTo>
                  <a:lnTo>
                    <a:pt x="0" y="1841497"/>
                  </a:lnTo>
                  <a:lnTo>
                    <a:pt x="2595996" y="1841497"/>
                  </a:lnTo>
                  <a:lnTo>
                    <a:pt x="2595996" y="0"/>
                  </a:lnTo>
                  <a:close/>
                </a:path>
              </a:pathLst>
            </a:custGeom>
            <a:solidFill>
              <a:srgbClr val="DBDBDB"/>
            </a:solidFill>
          </p:spPr>
          <p:txBody>
            <a:bodyPr wrap="square" lIns="0" tIns="0" rIns="0" bIns="0" rtlCol="0"/>
            <a:lstStyle/>
            <a:p>
              <a:endParaRPr sz="1235"/>
            </a:p>
          </p:txBody>
        </p:sp>
        <p:sp>
          <p:nvSpPr>
            <p:cNvPr id="13" name="object 13"/>
            <p:cNvSpPr/>
            <p:nvPr/>
          </p:nvSpPr>
          <p:spPr>
            <a:xfrm>
              <a:off x="2244646" y="654810"/>
              <a:ext cx="2554605" cy="1841500"/>
            </a:xfrm>
            <a:custGeom>
              <a:avLst/>
              <a:gdLst/>
              <a:ahLst/>
              <a:cxnLst/>
              <a:rect l="l" t="t" r="r" b="b"/>
              <a:pathLst>
                <a:path w="2554604" h="1841500">
                  <a:moveTo>
                    <a:pt x="0" y="1841497"/>
                  </a:moveTo>
                  <a:lnTo>
                    <a:pt x="2554211" y="1841497"/>
                  </a:lnTo>
                  <a:lnTo>
                    <a:pt x="2554211" y="0"/>
                  </a:lnTo>
                  <a:lnTo>
                    <a:pt x="0" y="0"/>
                  </a:lnTo>
                  <a:lnTo>
                    <a:pt x="0" y="1841497"/>
                  </a:lnTo>
                  <a:close/>
                </a:path>
              </a:pathLst>
            </a:custGeom>
            <a:ln w="6350">
              <a:solidFill>
                <a:srgbClr val="000000"/>
              </a:solidFill>
            </a:ln>
          </p:spPr>
          <p:txBody>
            <a:bodyPr wrap="square" lIns="0" tIns="0" rIns="0" bIns="0" rtlCol="0"/>
            <a:lstStyle/>
            <a:p>
              <a:endParaRPr sz="1235"/>
            </a:p>
          </p:txBody>
        </p:sp>
        <p:pic>
          <p:nvPicPr>
            <p:cNvPr id="14" name="object 14"/>
            <p:cNvPicPr/>
            <p:nvPr/>
          </p:nvPicPr>
          <p:blipFill>
            <a:blip r:embed="rId3" cstate="print"/>
            <a:stretch>
              <a:fillRect/>
            </a:stretch>
          </p:blipFill>
          <p:spPr>
            <a:xfrm>
              <a:off x="2344478" y="722295"/>
              <a:ext cx="1115922" cy="1619581"/>
            </a:xfrm>
            <a:prstGeom prst="rect">
              <a:avLst/>
            </a:prstGeom>
          </p:spPr>
        </p:pic>
        <p:sp>
          <p:nvSpPr>
            <p:cNvPr id="15" name="object 15"/>
            <p:cNvSpPr/>
            <p:nvPr/>
          </p:nvSpPr>
          <p:spPr>
            <a:xfrm>
              <a:off x="2336403" y="713228"/>
              <a:ext cx="1132840" cy="1638300"/>
            </a:xfrm>
            <a:custGeom>
              <a:avLst/>
              <a:gdLst/>
              <a:ahLst/>
              <a:cxnLst/>
              <a:rect l="l" t="t" r="r" b="b"/>
              <a:pathLst>
                <a:path w="1132839" h="1638300">
                  <a:moveTo>
                    <a:pt x="0" y="1638172"/>
                  </a:moveTo>
                  <a:lnTo>
                    <a:pt x="1132390" y="1638172"/>
                  </a:lnTo>
                  <a:lnTo>
                    <a:pt x="1132390" y="0"/>
                  </a:lnTo>
                  <a:lnTo>
                    <a:pt x="0" y="0"/>
                  </a:lnTo>
                  <a:lnTo>
                    <a:pt x="0" y="1638172"/>
                  </a:lnTo>
                  <a:close/>
                </a:path>
              </a:pathLst>
            </a:custGeom>
            <a:ln w="19051">
              <a:solidFill>
                <a:srgbClr val="000000"/>
              </a:solidFill>
            </a:ln>
          </p:spPr>
          <p:txBody>
            <a:bodyPr wrap="square" lIns="0" tIns="0" rIns="0" bIns="0" rtlCol="0"/>
            <a:lstStyle/>
            <a:p>
              <a:endParaRPr sz="1235"/>
            </a:p>
          </p:txBody>
        </p:sp>
        <p:pic>
          <p:nvPicPr>
            <p:cNvPr id="16" name="object 16"/>
            <p:cNvPicPr/>
            <p:nvPr/>
          </p:nvPicPr>
          <p:blipFill>
            <a:blip r:embed="rId4" cstate="print"/>
            <a:stretch>
              <a:fillRect/>
            </a:stretch>
          </p:blipFill>
          <p:spPr>
            <a:xfrm>
              <a:off x="3584828" y="722297"/>
              <a:ext cx="1102490" cy="1613357"/>
            </a:xfrm>
            <a:prstGeom prst="rect">
              <a:avLst/>
            </a:prstGeom>
          </p:spPr>
        </p:pic>
        <p:sp>
          <p:nvSpPr>
            <p:cNvPr id="17" name="object 17"/>
            <p:cNvSpPr/>
            <p:nvPr/>
          </p:nvSpPr>
          <p:spPr>
            <a:xfrm>
              <a:off x="3579234" y="716403"/>
              <a:ext cx="1113790" cy="1625600"/>
            </a:xfrm>
            <a:custGeom>
              <a:avLst/>
              <a:gdLst/>
              <a:ahLst/>
              <a:cxnLst/>
              <a:rect l="l" t="t" r="r" b="b"/>
              <a:pathLst>
                <a:path w="1113789" h="1625600">
                  <a:moveTo>
                    <a:pt x="0" y="1625602"/>
                  </a:moveTo>
                  <a:lnTo>
                    <a:pt x="1113368" y="1625602"/>
                  </a:lnTo>
                  <a:lnTo>
                    <a:pt x="1113368" y="0"/>
                  </a:lnTo>
                  <a:lnTo>
                    <a:pt x="0" y="0"/>
                  </a:lnTo>
                  <a:lnTo>
                    <a:pt x="0" y="1625602"/>
                  </a:lnTo>
                  <a:close/>
                </a:path>
              </a:pathLst>
            </a:custGeom>
            <a:ln w="12701">
              <a:solidFill>
                <a:srgbClr val="000000"/>
              </a:solidFill>
            </a:ln>
          </p:spPr>
          <p:txBody>
            <a:bodyPr wrap="square" lIns="0" tIns="0" rIns="0" bIns="0" rtlCol="0"/>
            <a:lstStyle/>
            <a:p>
              <a:endParaRPr sz="1235"/>
            </a:p>
          </p:txBody>
        </p:sp>
        <p:sp>
          <p:nvSpPr>
            <p:cNvPr id="18" name="object 18"/>
            <p:cNvSpPr/>
            <p:nvPr/>
          </p:nvSpPr>
          <p:spPr>
            <a:xfrm>
              <a:off x="2249716" y="3286886"/>
              <a:ext cx="2563495" cy="1741170"/>
            </a:xfrm>
            <a:custGeom>
              <a:avLst/>
              <a:gdLst/>
              <a:ahLst/>
              <a:cxnLst/>
              <a:rect l="l" t="t" r="r" b="b"/>
              <a:pathLst>
                <a:path w="2563495" h="1741170">
                  <a:moveTo>
                    <a:pt x="2563069" y="0"/>
                  </a:moveTo>
                  <a:lnTo>
                    <a:pt x="0" y="0"/>
                  </a:lnTo>
                  <a:lnTo>
                    <a:pt x="0" y="1741168"/>
                  </a:lnTo>
                  <a:lnTo>
                    <a:pt x="2563069" y="1741168"/>
                  </a:lnTo>
                  <a:lnTo>
                    <a:pt x="2563069" y="0"/>
                  </a:lnTo>
                  <a:close/>
                </a:path>
              </a:pathLst>
            </a:custGeom>
            <a:solidFill>
              <a:srgbClr val="C4E0B5"/>
            </a:solidFill>
          </p:spPr>
          <p:txBody>
            <a:bodyPr wrap="square" lIns="0" tIns="0" rIns="0" bIns="0" rtlCol="0"/>
            <a:lstStyle/>
            <a:p>
              <a:endParaRPr sz="1235"/>
            </a:p>
          </p:txBody>
        </p:sp>
        <p:sp>
          <p:nvSpPr>
            <p:cNvPr id="19" name="object 19"/>
            <p:cNvSpPr/>
            <p:nvPr/>
          </p:nvSpPr>
          <p:spPr>
            <a:xfrm>
              <a:off x="2249682" y="3286886"/>
              <a:ext cx="2549525" cy="1741170"/>
            </a:xfrm>
            <a:custGeom>
              <a:avLst/>
              <a:gdLst/>
              <a:ahLst/>
              <a:cxnLst/>
              <a:rect l="l" t="t" r="r" b="b"/>
              <a:pathLst>
                <a:path w="2549525" h="1741170">
                  <a:moveTo>
                    <a:pt x="0" y="1741168"/>
                  </a:moveTo>
                  <a:lnTo>
                    <a:pt x="2549174" y="1741168"/>
                  </a:lnTo>
                  <a:lnTo>
                    <a:pt x="2549174" y="0"/>
                  </a:lnTo>
                  <a:lnTo>
                    <a:pt x="0" y="0"/>
                  </a:lnTo>
                  <a:lnTo>
                    <a:pt x="0" y="1741168"/>
                  </a:lnTo>
                  <a:close/>
                </a:path>
              </a:pathLst>
            </a:custGeom>
            <a:ln w="6350">
              <a:solidFill>
                <a:srgbClr val="000000"/>
              </a:solidFill>
            </a:ln>
          </p:spPr>
          <p:txBody>
            <a:bodyPr wrap="square" lIns="0" tIns="0" rIns="0" bIns="0" rtlCol="0"/>
            <a:lstStyle/>
            <a:p>
              <a:endParaRPr sz="1235"/>
            </a:p>
          </p:txBody>
        </p:sp>
        <p:pic>
          <p:nvPicPr>
            <p:cNvPr id="20" name="object 20"/>
            <p:cNvPicPr/>
            <p:nvPr/>
          </p:nvPicPr>
          <p:blipFill>
            <a:blip r:embed="rId5" cstate="print"/>
            <a:stretch>
              <a:fillRect/>
            </a:stretch>
          </p:blipFill>
          <p:spPr>
            <a:xfrm>
              <a:off x="2948957" y="3412166"/>
              <a:ext cx="1150945" cy="1251878"/>
            </a:xfrm>
            <a:prstGeom prst="rect">
              <a:avLst/>
            </a:prstGeom>
          </p:spPr>
        </p:pic>
        <p:sp>
          <p:nvSpPr>
            <p:cNvPr id="21" name="object 21"/>
            <p:cNvSpPr/>
            <p:nvPr/>
          </p:nvSpPr>
          <p:spPr>
            <a:xfrm>
              <a:off x="2939432" y="3403058"/>
              <a:ext cx="1169670" cy="1270635"/>
            </a:xfrm>
            <a:custGeom>
              <a:avLst/>
              <a:gdLst/>
              <a:ahLst/>
              <a:cxnLst/>
              <a:rect l="l" t="t" r="r" b="b"/>
              <a:pathLst>
                <a:path w="1169670" h="1270635">
                  <a:moveTo>
                    <a:pt x="0" y="1270508"/>
                  </a:moveTo>
                  <a:lnTo>
                    <a:pt x="1169672" y="1270508"/>
                  </a:lnTo>
                  <a:lnTo>
                    <a:pt x="1169672" y="0"/>
                  </a:lnTo>
                  <a:lnTo>
                    <a:pt x="0" y="0"/>
                  </a:lnTo>
                  <a:lnTo>
                    <a:pt x="0" y="1270508"/>
                  </a:lnTo>
                  <a:close/>
                </a:path>
              </a:pathLst>
            </a:custGeom>
            <a:ln w="19051">
              <a:solidFill>
                <a:srgbClr val="000000"/>
              </a:solidFill>
            </a:ln>
          </p:spPr>
          <p:txBody>
            <a:bodyPr wrap="square" lIns="0" tIns="0" rIns="0" bIns="0" rtlCol="0"/>
            <a:lstStyle/>
            <a:p>
              <a:endParaRPr sz="1235"/>
            </a:p>
          </p:txBody>
        </p:sp>
        <p:pic>
          <p:nvPicPr>
            <p:cNvPr id="22" name="object 22"/>
            <p:cNvPicPr/>
            <p:nvPr/>
          </p:nvPicPr>
          <p:blipFill>
            <a:blip r:embed="rId6" cstate="print"/>
            <a:stretch>
              <a:fillRect/>
            </a:stretch>
          </p:blipFill>
          <p:spPr>
            <a:xfrm>
              <a:off x="2324656" y="4745689"/>
              <a:ext cx="2399220" cy="191148"/>
            </a:xfrm>
            <a:prstGeom prst="rect">
              <a:avLst/>
            </a:prstGeom>
          </p:spPr>
        </p:pic>
        <p:pic>
          <p:nvPicPr>
            <p:cNvPr id="23" name="object 23"/>
            <p:cNvPicPr/>
            <p:nvPr/>
          </p:nvPicPr>
          <p:blipFill>
            <a:blip r:embed="rId7" cstate="print"/>
            <a:stretch>
              <a:fillRect/>
            </a:stretch>
          </p:blipFill>
          <p:spPr>
            <a:xfrm>
              <a:off x="2500081" y="6807660"/>
              <a:ext cx="2042146" cy="188636"/>
            </a:xfrm>
            <a:prstGeom prst="rect">
              <a:avLst/>
            </a:prstGeom>
          </p:spPr>
        </p:pic>
        <p:pic>
          <p:nvPicPr>
            <p:cNvPr id="24" name="object 24"/>
            <p:cNvPicPr/>
            <p:nvPr/>
          </p:nvPicPr>
          <p:blipFill>
            <a:blip r:embed="rId8" cstate="print"/>
            <a:stretch>
              <a:fillRect/>
            </a:stretch>
          </p:blipFill>
          <p:spPr>
            <a:xfrm>
              <a:off x="574617" y="1754341"/>
              <a:ext cx="1434625" cy="2228543"/>
            </a:xfrm>
            <a:prstGeom prst="rect">
              <a:avLst/>
            </a:prstGeom>
          </p:spPr>
        </p:pic>
        <p:sp>
          <p:nvSpPr>
            <p:cNvPr id="25" name="object 25"/>
            <p:cNvSpPr/>
            <p:nvPr/>
          </p:nvSpPr>
          <p:spPr>
            <a:xfrm>
              <a:off x="574617" y="1754341"/>
              <a:ext cx="1435100" cy="2228850"/>
            </a:xfrm>
            <a:custGeom>
              <a:avLst/>
              <a:gdLst/>
              <a:ahLst/>
              <a:cxnLst/>
              <a:rect l="l" t="t" r="r" b="b"/>
              <a:pathLst>
                <a:path w="1435100" h="2228850">
                  <a:moveTo>
                    <a:pt x="0" y="0"/>
                  </a:moveTo>
                  <a:lnTo>
                    <a:pt x="1434625" y="0"/>
                  </a:lnTo>
                  <a:lnTo>
                    <a:pt x="1434625" y="2228543"/>
                  </a:lnTo>
                  <a:lnTo>
                    <a:pt x="0" y="2228543"/>
                  </a:lnTo>
                  <a:lnTo>
                    <a:pt x="0" y="0"/>
                  </a:lnTo>
                  <a:close/>
                </a:path>
              </a:pathLst>
            </a:custGeom>
            <a:ln w="3175">
              <a:solidFill>
                <a:srgbClr val="000000"/>
              </a:solidFill>
            </a:ln>
          </p:spPr>
          <p:txBody>
            <a:bodyPr wrap="square" lIns="0" tIns="0" rIns="0" bIns="0" rtlCol="0"/>
            <a:lstStyle/>
            <a:p>
              <a:endParaRPr sz="1235"/>
            </a:p>
          </p:txBody>
        </p:sp>
        <p:sp>
          <p:nvSpPr>
            <p:cNvPr id="26" name="object 26"/>
            <p:cNvSpPr/>
            <p:nvPr/>
          </p:nvSpPr>
          <p:spPr>
            <a:xfrm>
              <a:off x="597179" y="4346778"/>
              <a:ext cx="1390015" cy="1671320"/>
            </a:xfrm>
            <a:custGeom>
              <a:avLst/>
              <a:gdLst/>
              <a:ahLst/>
              <a:cxnLst/>
              <a:rect l="l" t="t" r="r" b="b"/>
              <a:pathLst>
                <a:path w="1390014" h="1671320">
                  <a:moveTo>
                    <a:pt x="385330" y="537832"/>
                  </a:moveTo>
                  <a:lnTo>
                    <a:pt x="368566" y="518261"/>
                  </a:lnTo>
                  <a:lnTo>
                    <a:pt x="266585" y="518261"/>
                  </a:lnTo>
                  <a:lnTo>
                    <a:pt x="245592" y="518261"/>
                  </a:lnTo>
                  <a:lnTo>
                    <a:pt x="209029" y="518261"/>
                  </a:lnTo>
                  <a:lnTo>
                    <a:pt x="195021" y="518261"/>
                  </a:lnTo>
                  <a:lnTo>
                    <a:pt x="36322" y="518261"/>
                  </a:lnTo>
                  <a:lnTo>
                    <a:pt x="53073" y="537832"/>
                  </a:lnTo>
                  <a:lnTo>
                    <a:pt x="168236" y="537832"/>
                  </a:lnTo>
                  <a:lnTo>
                    <a:pt x="168236" y="569404"/>
                  </a:lnTo>
                  <a:lnTo>
                    <a:pt x="168236" y="588124"/>
                  </a:lnTo>
                  <a:lnTo>
                    <a:pt x="168236" y="608241"/>
                  </a:lnTo>
                  <a:lnTo>
                    <a:pt x="161810" y="614108"/>
                  </a:lnTo>
                  <a:lnTo>
                    <a:pt x="150075" y="618299"/>
                  </a:lnTo>
                  <a:lnTo>
                    <a:pt x="133870" y="598081"/>
                  </a:lnTo>
                  <a:lnTo>
                    <a:pt x="133870" y="623328"/>
                  </a:lnTo>
                  <a:lnTo>
                    <a:pt x="127723" y="624725"/>
                  </a:lnTo>
                  <a:lnTo>
                    <a:pt x="123253" y="625563"/>
                  </a:lnTo>
                  <a:lnTo>
                    <a:pt x="117386" y="625563"/>
                  </a:lnTo>
                  <a:lnTo>
                    <a:pt x="105740" y="624674"/>
                  </a:lnTo>
                  <a:lnTo>
                    <a:pt x="95694" y="621893"/>
                  </a:lnTo>
                  <a:lnTo>
                    <a:pt x="88112" y="616953"/>
                  </a:lnTo>
                  <a:lnTo>
                    <a:pt x="83858" y="609638"/>
                  </a:lnTo>
                  <a:lnTo>
                    <a:pt x="85001" y="601078"/>
                  </a:lnTo>
                  <a:lnTo>
                    <a:pt x="88404" y="593813"/>
                  </a:lnTo>
                  <a:lnTo>
                    <a:pt x="93992" y="587743"/>
                  </a:lnTo>
                  <a:lnTo>
                    <a:pt x="101739" y="582815"/>
                  </a:lnTo>
                  <a:lnTo>
                    <a:pt x="133870" y="623328"/>
                  </a:lnTo>
                  <a:lnTo>
                    <a:pt x="133870" y="598081"/>
                  </a:lnTo>
                  <a:lnTo>
                    <a:pt x="121640" y="582815"/>
                  </a:lnTo>
                  <a:lnTo>
                    <a:pt x="117386" y="577507"/>
                  </a:lnTo>
                  <a:lnTo>
                    <a:pt x="124650" y="576110"/>
                  </a:lnTo>
                  <a:lnTo>
                    <a:pt x="131914" y="575271"/>
                  </a:lnTo>
                  <a:lnTo>
                    <a:pt x="138899" y="575271"/>
                  </a:lnTo>
                  <a:lnTo>
                    <a:pt x="150241" y="576643"/>
                  </a:lnTo>
                  <a:lnTo>
                    <a:pt x="159435" y="580021"/>
                  </a:lnTo>
                  <a:lnTo>
                    <a:pt x="165696" y="584225"/>
                  </a:lnTo>
                  <a:lnTo>
                    <a:pt x="168236" y="588124"/>
                  </a:lnTo>
                  <a:lnTo>
                    <a:pt x="168236" y="569404"/>
                  </a:lnTo>
                  <a:lnTo>
                    <a:pt x="155092" y="560806"/>
                  </a:lnTo>
                  <a:lnTo>
                    <a:pt x="142290" y="555815"/>
                  </a:lnTo>
                  <a:lnTo>
                    <a:pt x="130162" y="553491"/>
                  </a:lnTo>
                  <a:lnTo>
                    <a:pt x="119062" y="552919"/>
                  </a:lnTo>
                  <a:lnTo>
                    <a:pt x="101130" y="555815"/>
                  </a:lnTo>
                  <a:lnTo>
                    <a:pt x="69202" y="577316"/>
                  </a:lnTo>
                  <a:lnTo>
                    <a:pt x="64262" y="595388"/>
                  </a:lnTo>
                  <a:lnTo>
                    <a:pt x="69684" y="614273"/>
                  </a:lnTo>
                  <a:lnTo>
                    <a:pt x="83972" y="631037"/>
                  </a:lnTo>
                  <a:lnTo>
                    <a:pt x="104140" y="643039"/>
                  </a:lnTo>
                  <a:lnTo>
                    <a:pt x="127165" y="647623"/>
                  </a:lnTo>
                  <a:lnTo>
                    <a:pt x="137553" y="646772"/>
                  </a:lnTo>
                  <a:lnTo>
                    <a:pt x="148018" y="644105"/>
                  </a:lnTo>
                  <a:lnTo>
                    <a:pt x="158330" y="639495"/>
                  </a:lnTo>
                  <a:lnTo>
                    <a:pt x="168236" y="632828"/>
                  </a:lnTo>
                  <a:lnTo>
                    <a:pt x="168236" y="643991"/>
                  </a:lnTo>
                  <a:lnTo>
                    <a:pt x="197853" y="660768"/>
                  </a:lnTo>
                  <a:lnTo>
                    <a:pt x="197853" y="632828"/>
                  </a:lnTo>
                  <a:lnTo>
                    <a:pt x="197853" y="625563"/>
                  </a:lnTo>
                  <a:lnTo>
                    <a:pt x="197853" y="618299"/>
                  </a:lnTo>
                  <a:lnTo>
                    <a:pt x="197853" y="575271"/>
                  </a:lnTo>
                  <a:lnTo>
                    <a:pt x="197853" y="569404"/>
                  </a:lnTo>
                  <a:lnTo>
                    <a:pt x="197853" y="537832"/>
                  </a:lnTo>
                  <a:lnTo>
                    <a:pt x="211785" y="537832"/>
                  </a:lnTo>
                  <a:lnTo>
                    <a:pt x="225793" y="537832"/>
                  </a:lnTo>
                  <a:lnTo>
                    <a:pt x="225793" y="643991"/>
                  </a:lnTo>
                  <a:lnTo>
                    <a:pt x="255409" y="660768"/>
                  </a:lnTo>
                  <a:lnTo>
                    <a:pt x="255409" y="537832"/>
                  </a:lnTo>
                  <a:lnTo>
                    <a:pt x="262356" y="537832"/>
                  </a:lnTo>
                  <a:lnTo>
                    <a:pt x="283349" y="537832"/>
                  </a:lnTo>
                  <a:lnTo>
                    <a:pt x="313245" y="537832"/>
                  </a:lnTo>
                  <a:lnTo>
                    <a:pt x="317715" y="544258"/>
                  </a:lnTo>
                  <a:lnTo>
                    <a:pt x="319112" y="545934"/>
                  </a:lnTo>
                  <a:lnTo>
                    <a:pt x="319112" y="551522"/>
                  </a:lnTo>
                  <a:lnTo>
                    <a:pt x="317233" y="561606"/>
                  </a:lnTo>
                  <a:lnTo>
                    <a:pt x="313080" y="569404"/>
                  </a:lnTo>
                  <a:lnTo>
                    <a:pt x="308978" y="574344"/>
                  </a:lnTo>
                  <a:lnTo>
                    <a:pt x="307098" y="576110"/>
                  </a:lnTo>
                  <a:lnTo>
                    <a:pt x="298157" y="574154"/>
                  </a:lnTo>
                  <a:lnTo>
                    <a:pt x="297599" y="573036"/>
                  </a:lnTo>
                  <a:lnTo>
                    <a:pt x="280517" y="573036"/>
                  </a:lnTo>
                  <a:lnTo>
                    <a:pt x="274929" y="576948"/>
                  </a:lnTo>
                  <a:lnTo>
                    <a:pt x="274929" y="583374"/>
                  </a:lnTo>
                  <a:lnTo>
                    <a:pt x="278218" y="599046"/>
                  </a:lnTo>
                  <a:lnTo>
                    <a:pt x="290588" y="618058"/>
                  </a:lnTo>
                  <a:lnTo>
                    <a:pt x="315747" y="640473"/>
                  </a:lnTo>
                  <a:lnTo>
                    <a:pt x="357390" y="666394"/>
                  </a:lnTo>
                  <a:lnTo>
                    <a:pt x="366610" y="658253"/>
                  </a:lnTo>
                  <a:lnTo>
                    <a:pt x="343344" y="640359"/>
                  </a:lnTo>
                  <a:lnTo>
                    <a:pt x="328371" y="624674"/>
                  </a:lnTo>
                  <a:lnTo>
                    <a:pt x="320370" y="613575"/>
                  </a:lnTo>
                  <a:lnTo>
                    <a:pt x="317995" y="609358"/>
                  </a:lnTo>
                  <a:lnTo>
                    <a:pt x="330581" y="599274"/>
                  </a:lnTo>
                  <a:lnTo>
                    <a:pt x="338353" y="589483"/>
                  </a:lnTo>
                  <a:lnTo>
                    <a:pt x="342315" y="579843"/>
                  </a:lnTo>
                  <a:lnTo>
                    <a:pt x="342747" y="576110"/>
                  </a:lnTo>
                  <a:lnTo>
                    <a:pt x="343420" y="570242"/>
                  </a:lnTo>
                  <a:lnTo>
                    <a:pt x="343420" y="567156"/>
                  </a:lnTo>
                  <a:lnTo>
                    <a:pt x="343141" y="563816"/>
                  </a:lnTo>
                  <a:lnTo>
                    <a:pt x="342582" y="560730"/>
                  </a:lnTo>
                  <a:lnTo>
                    <a:pt x="340626" y="546773"/>
                  </a:lnTo>
                  <a:lnTo>
                    <a:pt x="333921" y="537832"/>
                  </a:lnTo>
                  <a:lnTo>
                    <a:pt x="385330" y="537832"/>
                  </a:lnTo>
                  <a:close/>
                </a:path>
                <a:path w="1390014" h="1671320">
                  <a:moveTo>
                    <a:pt x="435622" y="1515059"/>
                  </a:moveTo>
                  <a:lnTo>
                    <a:pt x="418858" y="1495488"/>
                  </a:lnTo>
                  <a:lnTo>
                    <a:pt x="361302" y="1495488"/>
                  </a:lnTo>
                  <a:lnTo>
                    <a:pt x="347294" y="1495488"/>
                  </a:lnTo>
                  <a:lnTo>
                    <a:pt x="213220" y="1495488"/>
                  </a:lnTo>
                  <a:lnTo>
                    <a:pt x="193738" y="1495488"/>
                  </a:lnTo>
                  <a:lnTo>
                    <a:pt x="179260" y="1469466"/>
                  </a:lnTo>
                  <a:lnTo>
                    <a:pt x="165442" y="1448003"/>
                  </a:lnTo>
                  <a:lnTo>
                    <a:pt x="165087" y="1447444"/>
                  </a:lnTo>
                  <a:lnTo>
                    <a:pt x="148336" y="1433385"/>
                  </a:lnTo>
                  <a:lnTo>
                    <a:pt x="124612" y="1428445"/>
                  </a:lnTo>
                  <a:lnTo>
                    <a:pt x="120980" y="1428445"/>
                  </a:lnTo>
                  <a:lnTo>
                    <a:pt x="106159" y="1429842"/>
                  </a:lnTo>
                  <a:lnTo>
                    <a:pt x="102260" y="1430401"/>
                  </a:lnTo>
                  <a:lnTo>
                    <a:pt x="120421" y="1448562"/>
                  </a:lnTo>
                  <a:lnTo>
                    <a:pt x="125171" y="1448562"/>
                  </a:lnTo>
                  <a:lnTo>
                    <a:pt x="125730" y="1448003"/>
                  </a:lnTo>
                  <a:lnTo>
                    <a:pt x="129641" y="1448003"/>
                  </a:lnTo>
                  <a:lnTo>
                    <a:pt x="144348" y="1451305"/>
                  </a:lnTo>
                  <a:lnTo>
                    <a:pt x="156565" y="1460995"/>
                  </a:lnTo>
                  <a:lnTo>
                    <a:pt x="168097" y="1476756"/>
                  </a:lnTo>
                  <a:lnTo>
                    <a:pt x="179108" y="1495488"/>
                  </a:lnTo>
                  <a:lnTo>
                    <a:pt x="155663" y="1495488"/>
                  </a:lnTo>
                  <a:lnTo>
                    <a:pt x="141655" y="1495488"/>
                  </a:lnTo>
                  <a:lnTo>
                    <a:pt x="91122" y="1495488"/>
                  </a:lnTo>
                  <a:lnTo>
                    <a:pt x="107886" y="1515059"/>
                  </a:lnTo>
                  <a:lnTo>
                    <a:pt x="114871" y="1515059"/>
                  </a:lnTo>
                  <a:lnTo>
                    <a:pt x="114871" y="1562557"/>
                  </a:lnTo>
                  <a:lnTo>
                    <a:pt x="103073" y="1574584"/>
                  </a:lnTo>
                  <a:lnTo>
                    <a:pt x="91300" y="1585036"/>
                  </a:lnTo>
                  <a:lnTo>
                    <a:pt x="77393" y="1593088"/>
                  </a:lnTo>
                  <a:lnTo>
                    <a:pt x="58991" y="1598041"/>
                  </a:lnTo>
                  <a:lnTo>
                    <a:pt x="42227" y="1596072"/>
                  </a:lnTo>
                  <a:lnTo>
                    <a:pt x="42227" y="1585468"/>
                  </a:lnTo>
                  <a:lnTo>
                    <a:pt x="43434" y="1582051"/>
                  </a:lnTo>
                  <a:lnTo>
                    <a:pt x="48755" y="1575409"/>
                  </a:lnTo>
                  <a:lnTo>
                    <a:pt x="60731" y="1567700"/>
                  </a:lnTo>
                  <a:lnTo>
                    <a:pt x="81902" y="1561160"/>
                  </a:lnTo>
                  <a:lnTo>
                    <a:pt x="67373" y="1548866"/>
                  </a:lnTo>
                  <a:lnTo>
                    <a:pt x="54610" y="1547596"/>
                  </a:lnTo>
                  <a:lnTo>
                    <a:pt x="43624" y="1544840"/>
                  </a:lnTo>
                  <a:lnTo>
                    <a:pt x="35153" y="1539633"/>
                  </a:lnTo>
                  <a:lnTo>
                    <a:pt x="29933" y="1530985"/>
                  </a:lnTo>
                  <a:lnTo>
                    <a:pt x="33286" y="1533220"/>
                  </a:lnTo>
                  <a:lnTo>
                    <a:pt x="38874" y="1535455"/>
                  </a:lnTo>
                  <a:lnTo>
                    <a:pt x="45859" y="1535455"/>
                  </a:lnTo>
                  <a:lnTo>
                    <a:pt x="61480" y="1532534"/>
                  </a:lnTo>
                  <a:lnTo>
                    <a:pt x="64071" y="1530985"/>
                  </a:lnTo>
                  <a:lnTo>
                    <a:pt x="72161" y="1526120"/>
                  </a:lnTo>
                  <a:lnTo>
                    <a:pt x="76022" y="1520926"/>
                  </a:lnTo>
                  <a:lnTo>
                    <a:pt x="78282" y="1517891"/>
                  </a:lnTo>
                  <a:lnTo>
                    <a:pt x="80225" y="1509471"/>
                  </a:lnTo>
                  <a:lnTo>
                    <a:pt x="78473" y="1502054"/>
                  </a:lnTo>
                  <a:lnTo>
                    <a:pt x="75996" y="1498574"/>
                  </a:lnTo>
                  <a:lnTo>
                    <a:pt x="72898" y="1494205"/>
                  </a:lnTo>
                  <a:lnTo>
                    <a:pt x="63017" y="1487347"/>
                  </a:lnTo>
                  <a:lnTo>
                    <a:pt x="57873" y="1485798"/>
                  </a:lnTo>
                  <a:lnTo>
                    <a:pt x="57873" y="1505839"/>
                  </a:lnTo>
                  <a:lnTo>
                    <a:pt x="57873" y="1515059"/>
                  </a:lnTo>
                  <a:lnTo>
                    <a:pt x="53682" y="1519250"/>
                  </a:lnTo>
                  <a:lnTo>
                    <a:pt x="45300" y="1520926"/>
                  </a:lnTo>
                  <a:lnTo>
                    <a:pt x="36918" y="1520926"/>
                  </a:lnTo>
                  <a:lnTo>
                    <a:pt x="32169" y="1519809"/>
                  </a:lnTo>
                  <a:lnTo>
                    <a:pt x="27698" y="1517015"/>
                  </a:lnTo>
                  <a:lnTo>
                    <a:pt x="27419" y="1515338"/>
                  </a:lnTo>
                  <a:lnTo>
                    <a:pt x="27139" y="1514221"/>
                  </a:lnTo>
                  <a:lnTo>
                    <a:pt x="27139" y="1505000"/>
                  </a:lnTo>
                  <a:lnTo>
                    <a:pt x="34963" y="1498574"/>
                  </a:lnTo>
                  <a:lnTo>
                    <a:pt x="46139" y="1498574"/>
                  </a:lnTo>
                  <a:lnTo>
                    <a:pt x="48094" y="1499133"/>
                  </a:lnTo>
                  <a:lnTo>
                    <a:pt x="50609" y="1499692"/>
                  </a:lnTo>
                  <a:lnTo>
                    <a:pt x="53962" y="1501648"/>
                  </a:lnTo>
                  <a:lnTo>
                    <a:pt x="57873" y="1505839"/>
                  </a:lnTo>
                  <a:lnTo>
                    <a:pt x="57873" y="1485798"/>
                  </a:lnTo>
                  <a:lnTo>
                    <a:pt x="48374" y="1482928"/>
                  </a:lnTo>
                  <a:lnTo>
                    <a:pt x="35801" y="1482928"/>
                  </a:lnTo>
                  <a:lnTo>
                    <a:pt x="22072" y="1486509"/>
                  </a:lnTo>
                  <a:lnTo>
                    <a:pt x="10668" y="1494383"/>
                  </a:lnTo>
                  <a:lnTo>
                    <a:pt x="2882" y="1505394"/>
                  </a:lnTo>
                  <a:lnTo>
                    <a:pt x="0" y="1518412"/>
                  </a:lnTo>
                  <a:lnTo>
                    <a:pt x="3009" y="1532890"/>
                  </a:lnTo>
                  <a:lnTo>
                    <a:pt x="11328" y="1544955"/>
                  </a:lnTo>
                  <a:lnTo>
                    <a:pt x="23837" y="1554086"/>
                  </a:lnTo>
                  <a:lnTo>
                    <a:pt x="39433" y="1559763"/>
                  </a:lnTo>
                  <a:lnTo>
                    <a:pt x="26847" y="1564970"/>
                  </a:lnTo>
                  <a:lnTo>
                    <a:pt x="17957" y="1571256"/>
                  </a:lnTo>
                  <a:lnTo>
                    <a:pt x="12674" y="1577797"/>
                  </a:lnTo>
                  <a:lnTo>
                    <a:pt x="10934" y="1583791"/>
                  </a:lnTo>
                  <a:lnTo>
                    <a:pt x="15481" y="1598333"/>
                  </a:lnTo>
                  <a:lnTo>
                    <a:pt x="25920" y="1608823"/>
                  </a:lnTo>
                  <a:lnTo>
                    <a:pt x="41224" y="1615186"/>
                  </a:lnTo>
                  <a:lnTo>
                    <a:pt x="60388" y="1617319"/>
                  </a:lnTo>
                  <a:lnTo>
                    <a:pt x="74485" y="1615528"/>
                  </a:lnTo>
                  <a:lnTo>
                    <a:pt x="87845" y="1610360"/>
                  </a:lnTo>
                  <a:lnTo>
                    <a:pt x="101092" y="1602105"/>
                  </a:lnTo>
                  <a:lnTo>
                    <a:pt x="106172" y="1598041"/>
                  </a:lnTo>
                  <a:lnTo>
                    <a:pt x="114871" y="1591043"/>
                  </a:lnTo>
                  <a:lnTo>
                    <a:pt x="114871" y="1621218"/>
                  </a:lnTo>
                  <a:lnTo>
                    <a:pt x="144487" y="1637995"/>
                  </a:lnTo>
                  <a:lnTo>
                    <a:pt x="144487" y="1591043"/>
                  </a:lnTo>
                  <a:lnTo>
                    <a:pt x="144487" y="1515059"/>
                  </a:lnTo>
                  <a:lnTo>
                    <a:pt x="158419" y="1515059"/>
                  </a:lnTo>
                  <a:lnTo>
                    <a:pt x="172427" y="1515059"/>
                  </a:lnTo>
                  <a:lnTo>
                    <a:pt x="172427" y="1621218"/>
                  </a:lnTo>
                  <a:lnTo>
                    <a:pt x="202044" y="1637995"/>
                  </a:lnTo>
                  <a:lnTo>
                    <a:pt x="202044" y="1515059"/>
                  </a:lnTo>
                  <a:lnTo>
                    <a:pt x="210375" y="1515059"/>
                  </a:lnTo>
                  <a:lnTo>
                    <a:pt x="229984" y="1515059"/>
                  </a:lnTo>
                  <a:lnTo>
                    <a:pt x="320509" y="1515059"/>
                  </a:lnTo>
                  <a:lnTo>
                    <a:pt x="320509" y="1544675"/>
                  </a:lnTo>
                  <a:lnTo>
                    <a:pt x="229095" y="1544675"/>
                  </a:lnTo>
                  <a:lnTo>
                    <a:pt x="222961" y="1550263"/>
                  </a:lnTo>
                  <a:lnTo>
                    <a:pt x="222961" y="1557807"/>
                  </a:lnTo>
                  <a:lnTo>
                    <a:pt x="224764" y="1566075"/>
                  </a:lnTo>
                  <a:lnTo>
                    <a:pt x="250380" y="1594408"/>
                  </a:lnTo>
                  <a:lnTo>
                    <a:pt x="259880" y="1597761"/>
                  </a:lnTo>
                  <a:lnTo>
                    <a:pt x="262394" y="1597761"/>
                  </a:lnTo>
                  <a:lnTo>
                    <a:pt x="271932" y="1592872"/>
                  </a:lnTo>
                  <a:lnTo>
                    <a:pt x="277253" y="1582051"/>
                  </a:lnTo>
                  <a:lnTo>
                    <a:pt x="279908" y="1571256"/>
                  </a:lnTo>
                  <a:lnTo>
                    <a:pt x="281393" y="1566468"/>
                  </a:lnTo>
                  <a:lnTo>
                    <a:pt x="320509" y="1566468"/>
                  </a:lnTo>
                  <a:lnTo>
                    <a:pt x="320509" y="1621218"/>
                  </a:lnTo>
                  <a:lnTo>
                    <a:pt x="350126" y="1637995"/>
                  </a:lnTo>
                  <a:lnTo>
                    <a:pt x="350126" y="1566468"/>
                  </a:lnTo>
                  <a:lnTo>
                    <a:pt x="350126" y="1515059"/>
                  </a:lnTo>
                  <a:lnTo>
                    <a:pt x="364058" y="1515059"/>
                  </a:lnTo>
                  <a:lnTo>
                    <a:pt x="378066" y="1515059"/>
                  </a:lnTo>
                  <a:lnTo>
                    <a:pt x="378066" y="1621218"/>
                  </a:lnTo>
                  <a:lnTo>
                    <a:pt x="407682" y="1637995"/>
                  </a:lnTo>
                  <a:lnTo>
                    <a:pt x="407682" y="1515059"/>
                  </a:lnTo>
                  <a:lnTo>
                    <a:pt x="435622" y="1515059"/>
                  </a:lnTo>
                  <a:close/>
                </a:path>
                <a:path w="1390014" h="1671320">
                  <a:moveTo>
                    <a:pt x="505472" y="1046302"/>
                  </a:moveTo>
                  <a:lnTo>
                    <a:pt x="488708" y="1026744"/>
                  </a:lnTo>
                  <a:lnTo>
                    <a:pt x="431152" y="1026744"/>
                  </a:lnTo>
                  <a:lnTo>
                    <a:pt x="417131" y="1026744"/>
                  </a:lnTo>
                  <a:lnTo>
                    <a:pt x="288607" y="1026744"/>
                  </a:lnTo>
                  <a:lnTo>
                    <a:pt x="305384" y="1046302"/>
                  </a:lnTo>
                  <a:lnTo>
                    <a:pt x="378625" y="1046302"/>
                  </a:lnTo>
                  <a:lnTo>
                    <a:pt x="378625" y="1059726"/>
                  </a:lnTo>
                  <a:lnTo>
                    <a:pt x="345655" y="1059726"/>
                  </a:lnTo>
                  <a:lnTo>
                    <a:pt x="334124" y="1061669"/>
                  </a:lnTo>
                  <a:lnTo>
                    <a:pt x="325920" y="1066711"/>
                  </a:lnTo>
                  <a:lnTo>
                    <a:pt x="321017" y="1073632"/>
                  </a:lnTo>
                  <a:lnTo>
                    <a:pt x="319392" y="1081239"/>
                  </a:lnTo>
                  <a:lnTo>
                    <a:pt x="320370" y="1087996"/>
                  </a:lnTo>
                  <a:lnTo>
                    <a:pt x="323684" y="1094054"/>
                  </a:lnTo>
                  <a:lnTo>
                    <a:pt x="329882" y="1100048"/>
                  </a:lnTo>
                  <a:lnTo>
                    <a:pt x="339509" y="1106652"/>
                  </a:lnTo>
                  <a:lnTo>
                    <a:pt x="333324" y="1111694"/>
                  </a:lnTo>
                  <a:lnTo>
                    <a:pt x="322770" y="1135735"/>
                  </a:lnTo>
                  <a:lnTo>
                    <a:pt x="322808" y="1138161"/>
                  </a:lnTo>
                  <a:lnTo>
                    <a:pt x="326263" y="1149921"/>
                  </a:lnTo>
                  <a:lnTo>
                    <a:pt x="338734" y="1160526"/>
                  </a:lnTo>
                  <a:lnTo>
                    <a:pt x="363054" y="1170190"/>
                  </a:lnTo>
                  <a:lnTo>
                    <a:pt x="402094" y="1179347"/>
                  </a:lnTo>
                  <a:lnTo>
                    <a:pt x="402094" y="1169847"/>
                  </a:lnTo>
                  <a:lnTo>
                    <a:pt x="373697" y="1160945"/>
                  </a:lnTo>
                  <a:lnTo>
                    <a:pt x="356971" y="1153502"/>
                  </a:lnTo>
                  <a:lnTo>
                    <a:pt x="349046" y="1146111"/>
                  </a:lnTo>
                  <a:lnTo>
                    <a:pt x="347052" y="1137386"/>
                  </a:lnTo>
                  <a:lnTo>
                    <a:pt x="350126" y="1127823"/>
                  </a:lnTo>
                  <a:lnTo>
                    <a:pt x="384492" y="1112812"/>
                  </a:lnTo>
                  <a:lnTo>
                    <a:pt x="398741" y="1112812"/>
                  </a:lnTo>
                  <a:lnTo>
                    <a:pt x="408800" y="1116164"/>
                  </a:lnTo>
                  <a:lnTo>
                    <a:pt x="409917" y="1121740"/>
                  </a:lnTo>
                  <a:lnTo>
                    <a:pt x="408139" y="1128395"/>
                  </a:lnTo>
                  <a:lnTo>
                    <a:pt x="403072" y="1132433"/>
                  </a:lnTo>
                  <a:lnTo>
                    <a:pt x="384492" y="1140193"/>
                  </a:lnTo>
                  <a:lnTo>
                    <a:pt x="401535" y="1155001"/>
                  </a:lnTo>
                  <a:lnTo>
                    <a:pt x="410552" y="1150010"/>
                  </a:lnTo>
                  <a:lnTo>
                    <a:pt x="417918" y="1144206"/>
                  </a:lnTo>
                  <a:lnTo>
                    <a:pt x="423024" y="1136878"/>
                  </a:lnTo>
                  <a:lnTo>
                    <a:pt x="425284" y="1127328"/>
                  </a:lnTo>
                  <a:lnTo>
                    <a:pt x="423443" y="1115491"/>
                  </a:lnTo>
                  <a:lnTo>
                    <a:pt x="421779" y="1112812"/>
                  </a:lnTo>
                  <a:lnTo>
                    <a:pt x="416801" y="1104709"/>
                  </a:lnTo>
                  <a:lnTo>
                    <a:pt x="405168" y="1097724"/>
                  </a:lnTo>
                  <a:lnTo>
                    <a:pt x="403720" y="1096848"/>
                  </a:lnTo>
                  <a:lnTo>
                    <a:pt x="382536" y="1093812"/>
                  </a:lnTo>
                  <a:lnTo>
                    <a:pt x="373595" y="1093812"/>
                  </a:lnTo>
                  <a:lnTo>
                    <a:pt x="365772" y="1095489"/>
                  </a:lnTo>
                  <a:lnTo>
                    <a:pt x="357949" y="1097724"/>
                  </a:lnTo>
                  <a:lnTo>
                    <a:pt x="350126" y="1094359"/>
                  </a:lnTo>
                  <a:lnTo>
                    <a:pt x="346494" y="1094092"/>
                  </a:lnTo>
                  <a:lnTo>
                    <a:pt x="344004" y="1087996"/>
                  </a:lnTo>
                  <a:lnTo>
                    <a:pt x="343979" y="1084033"/>
                  </a:lnTo>
                  <a:lnTo>
                    <a:pt x="347611" y="1080401"/>
                  </a:lnTo>
                  <a:lnTo>
                    <a:pt x="408520" y="1080401"/>
                  </a:lnTo>
                  <a:lnTo>
                    <a:pt x="408520" y="1046302"/>
                  </a:lnTo>
                  <a:lnTo>
                    <a:pt x="433895" y="1046302"/>
                  </a:lnTo>
                  <a:lnTo>
                    <a:pt x="447916" y="1046302"/>
                  </a:lnTo>
                  <a:lnTo>
                    <a:pt x="447916" y="1152474"/>
                  </a:lnTo>
                  <a:lnTo>
                    <a:pt x="477532" y="1169250"/>
                  </a:lnTo>
                  <a:lnTo>
                    <a:pt x="477532" y="1046302"/>
                  </a:lnTo>
                  <a:lnTo>
                    <a:pt x="505472" y="1046302"/>
                  </a:lnTo>
                  <a:close/>
                </a:path>
                <a:path w="1390014" h="1671320">
                  <a:moveTo>
                    <a:pt x="618871" y="699643"/>
                  </a:moveTo>
                  <a:lnTo>
                    <a:pt x="614718" y="686231"/>
                  </a:lnTo>
                  <a:lnTo>
                    <a:pt x="614387" y="685152"/>
                  </a:lnTo>
                  <a:lnTo>
                    <a:pt x="605459" y="674255"/>
                  </a:lnTo>
                  <a:lnTo>
                    <a:pt x="592543" y="667385"/>
                  </a:lnTo>
                  <a:lnTo>
                    <a:pt x="576122" y="664997"/>
                  </a:lnTo>
                  <a:lnTo>
                    <a:pt x="567182" y="664997"/>
                  </a:lnTo>
                  <a:lnTo>
                    <a:pt x="562432" y="666394"/>
                  </a:lnTo>
                  <a:lnTo>
                    <a:pt x="573049" y="687349"/>
                  </a:lnTo>
                  <a:lnTo>
                    <a:pt x="577799" y="686511"/>
                  </a:lnTo>
                  <a:lnTo>
                    <a:pt x="581710" y="686511"/>
                  </a:lnTo>
                  <a:lnTo>
                    <a:pt x="585622" y="686231"/>
                  </a:lnTo>
                  <a:lnTo>
                    <a:pt x="592048" y="686231"/>
                  </a:lnTo>
                  <a:lnTo>
                    <a:pt x="599871" y="688467"/>
                  </a:lnTo>
                  <a:lnTo>
                    <a:pt x="602107" y="694334"/>
                  </a:lnTo>
                  <a:lnTo>
                    <a:pt x="602665" y="695731"/>
                  </a:lnTo>
                  <a:lnTo>
                    <a:pt x="602945" y="697128"/>
                  </a:lnTo>
                  <a:lnTo>
                    <a:pt x="602945" y="706069"/>
                  </a:lnTo>
                  <a:lnTo>
                    <a:pt x="595122" y="713054"/>
                  </a:lnTo>
                  <a:lnTo>
                    <a:pt x="582828" y="713054"/>
                  </a:lnTo>
                  <a:lnTo>
                    <a:pt x="569112" y="712190"/>
                  </a:lnTo>
                  <a:lnTo>
                    <a:pt x="552958" y="708418"/>
                  </a:lnTo>
                  <a:lnTo>
                    <a:pt x="534136" y="699973"/>
                  </a:lnTo>
                  <a:lnTo>
                    <a:pt x="512419" y="685114"/>
                  </a:lnTo>
                  <a:lnTo>
                    <a:pt x="504317" y="694893"/>
                  </a:lnTo>
                  <a:lnTo>
                    <a:pt x="522490" y="708075"/>
                  </a:lnTo>
                  <a:lnTo>
                    <a:pt x="541197" y="718781"/>
                  </a:lnTo>
                  <a:lnTo>
                    <a:pt x="559473" y="726567"/>
                  </a:lnTo>
                  <a:lnTo>
                    <a:pt x="580593" y="732053"/>
                  </a:lnTo>
                  <a:lnTo>
                    <a:pt x="587578" y="732053"/>
                  </a:lnTo>
                  <a:lnTo>
                    <a:pt x="600125" y="730021"/>
                  </a:lnTo>
                  <a:lnTo>
                    <a:pt x="610031" y="723925"/>
                  </a:lnTo>
                  <a:lnTo>
                    <a:pt x="616534" y="713790"/>
                  </a:lnTo>
                  <a:lnTo>
                    <a:pt x="616648" y="713054"/>
                  </a:lnTo>
                  <a:lnTo>
                    <a:pt x="618871" y="699643"/>
                  </a:lnTo>
                  <a:close/>
                </a:path>
                <a:path w="1390014" h="1671320">
                  <a:moveTo>
                    <a:pt x="619188" y="1094930"/>
                  </a:moveTo>
                  <a:lnTo>
                    <a:pt x="607923" y="1108951"/>
                  </a:lnTo>
                  <a:lnTo>
                    <a:pt x="595477" y="1120216"/>
                  </a:lnTo>
                  <a:lnTo>
                    <a:pt x="581190" y="1127696"/>
                  </a:lnTo>
                  <a:lnTo>
                    <a:pt x="564426" y="1130401"/>
                  </a:lnTo>
                  <a:lnTo>
                    <a:pt x="558088" y="1129347"/>
                  </a:lnTo>
                  <a:lnTo>
                    <a:pt x="552907" y="1127620"/>
                  </a:lnTo>
                  <a:lnTo>
                    <a:pt x="547611" y="1124204"/>
                  </a:lnTo>
                  <a:lnTo>
                    <a:pt x="540956" y="1118108"/>
                  </a:lnTo>
                  <a:lnTo>
                    <a:pt x="566623" y="1109573"/>
                  </a:lnTo>
                  <a:lnTo>
                    <a:pt x="583044" y="1099045"/>
                  </a:lnTo>
                  <a:lnTo>
                    <a:pt x="591756" y="1087158"/>
                  </a:lnTo>
                  <a:lnTo>
                    <a:pt x="594321" y="1074534"/>
                  </a:lnTo>
                  <a:lnTo>
                    <a:pt x="590207" y="1058113"/>
                  </a:lnTo>
                  <a:lnTo>
                    <a:pt x="580796" y="1046035"/>
                  </a:lnTo>
                  <a:lnTo>
                    <a:pt x="578434" y="1042987"/>
                  </a:lnTo>
                  <a:lnTo>
                    <a:pt x="559790" y="1031900"/>
                  </a:lnTo>
                  <a:lnTo>
                    <a:pt x="535089" y="1027582"/>
                  </a:lnTo>
                  <a:lnTo>
                    <a:pt x="532015" y="1027582"/>
                  </a:lnTo>
                  <a:lnTo>
                    <a:pt x="528942" y="1027874"/>
                  </a:lnTo>
                  <a:lnTo>
                    <a:pt x="525310" y="1028153"/>
                  </a:lnTo>
                  <a:lnTo>
                    <a:pt x="516318" y="1030465"/>
                  </a:lnTo>
                  <a:lnTo>
                    <a:pt x="510146" y="1034745"/>
                  </a:lnTo>
                  <a:lnTo>
                    <a:pt x="506603" y="1040765"/>
                  </a:lnTo>
                  <a:lnTo>
                    <a:pt x="505472" y="1048270"/>
                  </a:lnTo>
                  <a:lnTo>
                    <a:pt x="507352" y="1058722"/>
                  </a:lnTo>
                  <a:lnTo>
                    <a:pt x="513156" y="1069225"/>
                  </a:lnTo>
                  <a:lnTo>
                    <a:pt x="523151" y="1078674"/>
                  </a:lnTo>
                  <a:lnTo>
                    <a:pt x="537603" y="1085989"/>
                  </a:lnTo>
                  <a:lnTo>
                    <a:pt x="545706" y="1079271"/>
                  </a:lnTo>
                  <a:lnTo>
                    <a:pt x="538746" y="1072769"/>
                  </a:lnTo>
                  <a:lnTo>
                    <a:pt x="534073" y="1067054"/>
                  </a:lnTo>
                  <a:lnTo>
                    <a:pt x="554367" y="1046035"/>
                  </a:lnTo>
                  <a:lnTo>
                    <a:pt x="565264" y="1047991"/>
                  </a:lnTo>
                  <a:lnTo>
                    <a:pt x="571969" y="1055255"/>
                  </a:lnTo>
                  <a:lnTo>
                    <a:pt x="571969" y="1063078"/>
                  </a:lnTo>
                  <a:lnTo>
                    <a:pt x="567804" y="1075944"/>
                  </a:lnTo>
                  <a:lnTo>
                    <a:pt x="555383" y="1088669"/>
                  </a:lnTo>
                  <a:lnTo>
                    <a:pt x="534835" y="1098943"/>
                  </a:lnTo>
                  <a:lnTo>
                    <a:pt x="506310" y="1104417"/>
                  </a:lnTo>
                  <a:lnTo>
                    <a:pt x="525386" y="1124331"/>
                  </a:lnTo>
                  <a:lnTo>
                    <a:pt x="542213" y="1138161"/>
                  </a:lnTo>
                  <a:lnTo>
                    <a:pt x="558406" y="1146225"/>
                  </a:lnTo>
                  <a:lnTo>
                    <a:pt x="575602" y="1148842"/>
                  </a:lnTo>
                  <a:lnTo>
                    <a:pt x="587171" y="1147533"/>
                  </a:lnTo>
                  <a:lnTo>
                    <a:pt x="598335" y="1143571"/>
                  </a:lnTo>
                  <a:lnTo>
                    <a:pt x="609041" y="1136942"/>
                  </a:lnTo>
                  <a:lnTo>
                    <a:pt x="616153" y="1130401"/>
                  </a:lnTo>
                  <a:lnTo>
                    <a:pt x="619099" y="1127696"/>
                  </a:lnTo>
                  <a:lnTo>
                    <a:pt x="619188" y="1094930"/>
                  </a:lnTo>
                  <a:close/>
                </a:path>
                <a:path w="1390014" h="1671320">
                  <a:moveTo>
                    <a:pt x="640283" y="86614"/>
                  </a:moveTo>
                  <a:lnTo>
                    <a:pt x="623519" y="67056"/>
                  </a:lnTo>
                  <a:lnTo>
                    <a:pt x="476834" y="67056"/>
                  </a:lnTo>
                  <a:lnTo>
                    <a:pt x="455841" y="67056"/>
                  </a:lnTo>
                  <a:lnTo>
                    <a:pt x="269798" y="67056"/>
                  </a:lnTo>
                  <a:lnTo>
                    <a:pt x="260019" y="67056"/>
                  </a:lnTo>
                  <a:lnTo>
                    <a:pt x="255549" y="58674"/>
                  </a:lnTo>
                  <a:lnTo>
                    <a:pt x="253873" y="51968"/>
                  </a:lnTo>
                  <a:lnTo>
                    <a:pt x="253314" y="45542"/>
                  </a:lnTo>
                  <a:lnTo>
                    <a:pt x="255104" y="37033"/>
                  </a:lnTo>
                  <a:lnTo>
                    <a:pt x="260299" y="31127"/>
                  </a:lnTo>
                  <a:lnTo>
                    <a:pt x="268643" y="27673"/>
                  </a:lnTo>
                  <a:lnTo>
                    <a:pt x="279857" y="26543"/>
                  </a:lnTo>
                  <a:lnTo>
                    <a:pt x="283489" y="26543"/>
                  </a:lnTo>
                  <a:lnTo>
                    <a:pt x="335534" y="39649"/>
                  </a:lnTo>
                  <a:lnTo>
                    <a:pt x="372618" y="60071"/>
                  </a:lnTo>
                  <a:lnTo>
                    <a:pt x="392455" y="60071"/>
                  </a:lnTo>
                  <a:lnTo>
                    <a:pt x="352996" y="32308"/>
                  </a:lnTo>
                  <a:lnTo>
                    <a:pt x="298792" y="8216"/>
                  </a:lnTo>
                  <a:lnTo>
                    <a:pt x="278180" y="5588"/>
                  </a:lnTo>
                  <a:lnTo>
                    <a:pt x="276225" y="5588"/>
                  </a:lnTo>
                  <a:lnTo>
                    <a:pt x="273989" y="5308"/>
                  </a:lnTo>
                  <a:lnTo>
                    <a:pt x="272034" y="5308"/>
                  </a:lnTo>
                  <a:lnTo>
                    <a:pt x="252679" y="7353"/>
                  </a:lnTo>
                  <a:lnTo>
                    <a:pt x="237883" y="13449"/>
                  </a:lnTo>
                  <a:lnTo>
                    <a:pt x="228422" y="23583"/>
                  </a:lnTo>
                  <a:lnTo>
                    <a:pt x="225094" y="37719"/>
                  </a:lnTo>
                  <a:lnTo>
                    <a:pt x="226021" y="45542"/>
                  </a:lnTo>
                  <a:lnTo>
                    <a:pt x="227190" y="52705"/>
                  </a:lnTo>
                  <a:lnTo>
                    <a:pt x="228790" y="59766"/>
                  </a:lnTo>
                  <a:lnTo>
                    <a:pt x="230962" y="67056"/>
                  </a:lnTo>
                  <a:lnTo>
                    <a:pt x="206654" y="67056"/>
                  </a:lnTo>
                  <a:lnTo>
                    <a:pt x="194043" y="67056"/>
                  </a:lnTo>
                  <a:lnTo>
                    <a:pt x="187172" y="67056"/>
                  </a:lnTo>
                  <a:lnTo>
                    <a:pt x="188722" y="69850"/>
                  </a:lnTo>
                  <a:lnTo>
                    <a:pt x="172694" y="41021"/>
                  </a:lnTo>
                  <a:lnTo>
                    <a:pt x="158877" y="19558"/>
                  </a:lnTo>
                  <a:lnTo>
                    <a:pt x="158521" y="18999"/>
                  </a:lnTo>
                  <a:lnTo>
                    <a:pt x="141770" y="4953"/>
                  </a:lnTo>
                  <a:lnTo>
                    <a:pt x="118046" y="0"/>
                  </a:lnTo>
                  <a:lnTo>
                    <a:pt x="114414" y="0"/>
                  </a:lnTo>
                  <a:lnTo>
                    <a:pt x="99593" y="1397"/>
                  </a:lnTo>
                  <a:lnTo>
                    <a:pt x="95694" y="1955"/>
                  </a:lnTo>
                  <a:lnTo>
                    <a:pt x="113855" y="20116"/>
                  </a:lnTo>
                  <a:lnTo>
                    <a:pt x="118605" y="20116"/>
                  </a:lnTo>
                  <a:lnTo>
                    <a:pt x="119151" y="19558"/>
                  </a:lnTo>
                  <a:lnTo>
                    <a:pt x="123075" y="19558"/>
                  </a:lnTo>
                  <a:lnTo>
                    <a:pt x="137782" y="22860"/>
                  </a:lnTo>
                  <a:lnTo>
                    <a:pt x="149999" y="32550"/>
                  </a:lnTo>
                  <a:lnTo>
                    <a:pt x="161531" y="48323"/>
                  </a:lnTo>
                  <a:lnTo>
                    <a:pt x="172554" y="67056"/>
                  </a:lnTo>
                  <a:lnTo>
                    <a:pt x="26962" y="67056"/>
                  </a:lnTo>
                  <a:lnTo>
                    <a:pt x="43726" y="86614"/>
                  </a:lnTo>
                  <a:lnTo>
                    <a:pt x="165862" y="86614"/>
                  </a:lnTo>
                  <a:lnTo>
                    <a:pt x="165862" y="115112"/>
                  </a:lnTo>
                  <a:lnTo>
                    <a:pt x="162229" y="115671"/>
                  </a:lnTo>
                  <a:lnTo>
                    <a:pt x="159435" y="115951"/>
                  </a:lnTo>
                  <a:lnTo>
                    <a:pt x="155803" y="117627"/>
                  </a:lnTo>
                  <a:lnTo>
                    <a:pt x="150215" y="119583"/>
                  </a:lnTo>
                  <a:lnTo>
                    <a:pt x="144068" y="122656"/>
                  </a:lnTo>
                  <a:lnTo>
                    <a:pt x="136525" y="128244"/>
                  </a:lnTo>
                  <a:lnTo>
                    <a:pt x="127469" y="117373"/>
                  </a:lnTo>
                  <a:lnTo>
                    <a:pt x="117741" y="110617"/>
                  </a:lnTo>
                  <a:lnTo>
                    <a:pt x="107683" y="107149"/>
                  </a:lnTo>
                  <a:lnTo>
                    <a:pt x="97688" y="106172"/>
                  </a:lnTo>
                  <a:lnTo>
                    <a:pt x="93776" y="106172"/>
                  </a:lnTo>
                  <a:lnTo>
                    <a:pt x="60350" y="128612"/>
                  </a:lnTo>
                  <a:lnTo>
                    <a:pt x="57848" y="143129"/>
                  </a:lnTo>
                  <a:lnTo>
                    <a:pt x="58864" y="157060"/>
                  </a:lnTo>
                  <a:lnTo>
                    <a:pt x="64655" y="172250"/>
                  </a:lnTo>
                  <a:lnTo>
                    <a:pt x="78714" y="189128"/>
                  </a:lnTo>
                  <a:lnTo>
                    <a:pt x="104673" y="209550"/>
                  </a:lnTo>
                  <a:lnTo>
                    <a:pt x="116128" y="199771"/>
                  </a:lnTo>
                  <a:lnTo>
                    <a:pt x="95681" y="184899"/>
                  </a:lnTo>
                  <a:lnTo>
                    <a:pt x="83934" y="173164"/>
                  </a:lnTo>
                  <a:lnTo>
                    <a:pt x="78574" y="163004"/>
                  </a:lnTo>
                  <a:lnTo>
                    <a:pt x="77292" y="152831"/>
                  </a:lnTo>
                  <a:lnTo>
                    <a:pt x="79298" y="143129"/>
                  </a:lnTo>
                  <a:lnTo>
                    <a:pt x="84772" y="135928"/>
                  </a:lnTo>
                  <a:lnTo>
                    <a:pt x="92849" y="131457"/>
                  </a:lnTo>
                  <a:lnTo>
                    <a:pt x="102717" y="129921"/>
                  </a:lnTo>
                  <a:lnTo>
                    <a:pt x="112217" y="129921"/>
                  </a:lnTo>
                  <a:lnTo>
                    <a:pt x="115570" y="132715"/>
                  </a:lnTo>
                  <a:lnTo>
                    <a:pt x="124231" y="140258"/>
                  </a:lnTo>
                  <a:lnTo>
                    <a:pt x="114731" y="150876"/>
                  </a:lnTo>
                  <a:lnTo>
                    <a:pt x="134569" y="167919"/>
                  </a:lnTo>
                  <a:lnTo>
                    <a:pt x="144094" y="155105"/>
                  </a:lnTo>
                  <a:lnTo>
                    <a:pt x="152311" y="146024"/>
                  </a:lnTo>
                  <a:lnTo>
                    <a:pt x="159486" y="140144"/>
                  </a:lnTo>
                  <a:lnTo>
                    <a:pt x="165862" y="136906"/>
                  </a:lnTo>
                  <a:lnTo>
                    <a:pt x="165862" y="192786"/>
                  </a:lnTo>
                  <a:lnTo>
                    <a:pt x="195478" y="209550"/>
                  </a:lnTo>
                  <a:lnTo>
                    <a:pt x="195478" y="136906"/>
                  </a:lnTo>
                  <a:lnTo>
                    <a:pt x="195478" y="129921"/>
                  </a:lnTo>
                  <a:lnTo>
                    <a:pt x="195478" y="128244"/>
                  </a:lnTo>
                  <a:lnTo>
                    <a:pt x="195478" y="86614"/>
                  </a:lnTo>
                  <a:lnTo>
                    <a:pt x="210807" y="86614"/>
                  </a:lnTo>
                  <a:lnTo>
                    <a:pt x="223418" y="86614"/>
                  </a:lnTo>
                  <a:lnTo>
                    <a:pt x="229006" y="86614"/>
                  </a:lnTo>
                  <a:lnTo>
                    <a:pt x="229006" y="192786"/>
                  </a:lnTo>
                  <a:lnTo>
                    <a:pt x="258622" y="209550"/>
                  </a:lnTo>
                  <a:lnTo>
                    <a:pt x="258622" y="86614"/>
                  </a:lnTo>
                  <a:lnTo>
                    <a:pt x="272554" y="86614"/>
                  </a:lnTo>
                  <a:lnTo>
                    <a:pt x="286562" y="86614"/>
                  </a:lnTo>
                  <a:lnTo>
                    <a:pt x="367030" y="86614"/>
                  </a:lnTo>
                  <a:lnTo>
                    <a:pt x="367030" y="116789"/>
                  </a:lnTo>
                  <a:lnTo>
                    <a:pt x="367030" y="132435"/>
                  </a:lnTo>
                  <a:lnTo>
                    <a:pt x="367030" y="148082"/>
                  </a:lnTo>
                  <a:lnTo>
                    <a:pt x="354952" y="159232"/>
                  </a:lnTo>
                  <a:lnTo>
                    <a:pt x="346290" y="165620"/>
                  </a:lnTo>
                  <a:lnTo>
                    <a:pt x="338975" y="168757"/>
                  </a:lnTo>
                  <a:lnTo>
                    <a:pt x="330987" y="170154"/>
                  </a:lnTo>
                  <a:lnTo>
                    <a:pt x="321183" y="168541"/>
                  </a:lnTo>
                  <a:lnTo>
                    <a:pt x="314604" y="164325"/>
                  </a:lnTo>
                  <a:lnTo>
                    <a:pt x="310908" y="158483"/>
                  </a:lnTo>
                  <a:lnTo>
                    <a:pt x="309753" y="151993"/>
                  </a:lnTo>
                  <a:lnTo>
                    <a:pt x="310032" y="146405"/>
                  </a:lnTo>
                  <a:lnTo>
                    <a:pt x="336854" y="122936"/>
                  </a:lnTo>
                  <a:lnTo>
                    <a:pt x="339090" y="122936"/>
                  </a:lnTo>
                  <a:lnTo>
                    <a:pt x="341325" y="123215"/>
                  </a:lnTo>
                  <a:lnTo>
                    <a:pt x="354736" y="124612"/>
                  </a:lnTo>
                  <a:lnTo>
                    <a:pt x="358927" y="127965"/>
                  </a:lnTo>
                  <a:lnTo>
                    <a:pt x="367030" y="132435"/>
                  </a:lnTo>
                  <a:lnTo>
                    <a:pt x="367030" y="116789"/>
                  </a:lnTo>
                  <a:lnTo>
                    <a:pt x="362559" y="114274"/>
                  </a:lnTo>
                  <a:lnTo>
                    <a:pt x="355854" y="110642"/>
                  </a:lnTo>
                  <a:lnTo>
                    <a:pt x="351942" y="109245"/>
                  </a:lnTo>
                  <a:lnTo>
                    <a:pt x="344678" y="105613"/>
                  </a:lnTo>
                  <a:lnTo>
                    <a:pt x="339648" y="103657"/>
                  </a:lnTo>
                  <a:lnTo>
                    <a:pt x="331546" y="102539"/>
                  </a:lnTo>
                  <a:lnTo>
                    <a:pt x="326517" y="101981"/>
                  </a:lnTo>
                  <a:lnTo>
                    <a:pt x="324281" y="101981"/>
                  </a:lnTo>
                  <a:lnTo>
                    <a:pt x="291630" y="121958"/>
                  </a:lnTo>
                  <a:lnTo>
                    <a:pt x="286575" y="143129"/>
                  </a:lnTo>
                  <a:lnTo>
                    <a:pt x="290296" y="159905"/>
                  </a:lnTo>
                  <a:lnTo>
                    <a:pt x="300888" y="175183"/>
                  </a:lnTo>
                  <a:lnTo>
                    <a:pt x="317449" y="186283"/>
                  </a:lnTo>
                  <a:lnTo>
                    <a:pt x="339090" y="190550"/>
                  </a:lnTo>
                  <a:lnTo>
                    <a:pt x="346722" y="189623"/>
                  </a:lnTo>
                  <a:lnTo>
                    <a:pt x="352958" y="187096"/>
                  </a:lnTo>
                  <a:lnTo>
                    <a:pt x="367030" y="178816"/>
                  </a:lnTo>
                  <a:lnTo>
                    <a:pt x="367030" y="192786"/>
                  </a:lnTo>
                  <a:lnTo>
                    <a:pt x="396646" y="209550"/>
                  </a:lnTo>
                  <a:lnTo>
                    <a:pt x="396646" y="178816"/>
                  </a:lnTo>
                  <a:lnTo>
                    <a:pt x="396646" y="170154"/>
                  </a:lnTo>
                  <a:lnTo>
                    <a:pt x="396646" y="143052"/>
                  </a:lnTo>
                  <a:lnTo>
                    <a:pt x="402653" y="138823"/>
                  </a:lnTo>
                  <a:lnTo>
                    <a:pt x="410718" y="134950"/>
                  </a:lnTo>
                  <a:lnTo>
                    <a:pt x="419785" y="132130"/>
                  </a:lnTo>
                  <a:lnTo>
                    <a:pt x="428777" y="131038"/>
                  </a:lnTo>
                  <a:lnTo>
                    <a:pt x="435203" y="131318"/>
                  </a:lnTo>
                  <a:lnTo>
                    <a:pt x="444423" y="136067"/>
                  </a:lnTo>
                  <a:lnTo>
                    <a:pt x="444347" y="146939"/>
                  </a:lnTo>
                  <a:lnTo>
                    <a:pt x="443217" y="154165"/>
                  </a:lnTo>
                  <a:lnTo>
                    <a:pt x="439356" y="162826"/>
                  </a:lnTo>
                  <a:lnTo>
                    <a:pt x="432523" y="173050"/>
                  </a:lnTo>
                  <a:lnTo>
                    <a:pt x="422351" y="185521"/>
                  </a:lnTo>
                  <a:lnTo>
                    <a:pt x="443865" y="201447"/>
                  </a:lnTo>
                  <a:lnTo>
                    <a:pt x="464185" y="168478"/>
                  </a:lnTo>
                  <a:lnTo>
                    <a:pt x="465632" y="158483"/>
                  </a:lnTo>
                  <a:lnTo>
                    <a:pt x="462813" y="140627"/>
                  </a:lnTo>
                  <a:lnTo>
                    <a:pt x="457644" y="131038"/>
                  </a:lnTo>
                  <a:lnTo>
                    <a:pt x="453999" y="124269"/>
                  </a:lnTo>
                  <a:lnTo>
                    <a:pt x="452297" y="122936"/>
                  </a:lnTo>
                  <a:lnTo>
                    <a:pt x="444398" y="116789"/>
                  </a:lnTo>
                  <a:lnTo>
                    <a:pt x="440817" y="113995"/>
                  </a:lnTo>
                  <a:lnTo>
                    <a:pt x="438785" y="112420"/>
                  </a:lnTo>
                  <a:lnTo>
                    <a:pt x="416763" y="107848"/>
                  </a:lnTo>
                  <a:lnTo>
                    <a:pt x="412013" y="108127"/>
                  </a:lnTo>
                  <a:lnTo>
                    <a:pt x="402234" y="109524"/>
                  </a:lnTo>
                  <a:lnTo>
                    <a:pt x="396646" y="113995"/>
                  </a:lnTo>
                  <a:lnTo>
                    <a:pt x="396646" y="86614"/>
                  </a:lnTo>
                  <a:lnTo>
                    <a:pt x="472592" y="86614"/>
                  </a:lnTo>
                  <a:lnTo>
                    <a:pt x="493598" y="86614"/>
                  </a:lnTo>
                  <a:lnTo>
                    <a:pt x="582726" y="86614"/>
                  </a:lnTo>
                  <a:lnTo>
                    <a:pt x="582726" y="116230"/>
                  </a:lnTo>
                  <a:lnTo>
                    <a:pt x="491312" y="116230"/>
                  </a:lnTo>
                  <a:lnTo>
                    <a:pt x="485178" y="121818"/>
                  </a:lnTo>
                  <a:lnTo>
                    <a:pt x="500888" y="156591"/>
                  </a:lnTo>
                  <a:lnTo>
                    <a:pt x="522097" y="169316"/>
                  </a:lnTo>
                  <a:lnTo>
                    <a:pt x="524611" y="169316"/>
                  </a:lnTo>
                  <a:lnTo>
                    <a:pt x="534149" y="164426"/>
                  </a:lnTo>
                  <a:lnTo>
                    <a:pt x="539457" y="153670"/>
                  </a:lnTo>
                  <a:lnTo>
                    <a:pt x="542099" y="142913"/>
                  </a:lnTo>
                  <a:lnTo>
                    <a:pt x="543610" y="138023"/>
                  </a:lnTo>
                  <a:lnTo>
                    <a:pt x="582726" y="138023"/>
                  </a:lnTo>
                  <a:lnTo>
                    <a:pt x="582726" y="192786"/>
                  </a:lnTo>
                  <a:lnTo>
                    <a:pt x="612343" y="209550"/>
                  </a:lnTo>
                  <a:lnTo>
                    <a:pt x="612343" y="138023"/>
                  </a:lnTo>
                  <a:lnTo>
                    <a:pt x="612343" y="86614"/>
                  </a:lnTo>
                  <a:lnTo>
                    <a:pt x="640283" y="86614"/>
                  </a:lnTo>
                  <a:close/>
                </a:path>
                <a:path w="1390014" h="1671320">
                  <a:moveTo>
                    <a:pt x="731469" y="984554"/>
                  </a:moveTo>
                  <a:lnTo>
                    <a:pt x="711631" y="967524"/>
                  </a:lnTo>
                  <a:lnTo>
                    <a:pt x="691781" y="984554"/>
                  </a:lnTo>
                  <a:lnTo>
                    <a:pt x="711631" y="1001598"/>
                  </a:lnTo>
                  <a:lnTo>
                    <a:pt x="731469" y="984554"/>
                  </a:lnTo>
                  <a:close/>
                </a:path>
                <a:path w="1390014" h="1671320">
                  <a:moveTo>
                    <a:pt x="734301" y="1046302"/>
                  </a:moveTo>
                  <a:lnTo>
                    <a:pt x="719937" y="1029550"/>
                  </a:lnTo>
                  <a:lnTo>
                    <a:pt x="717537" y="1026744"/>
                  </a:lnTo>
                  <a:lnTo>
                    <a:pt x="698055" y="1026744"/>
                  </a:lnTo>
                  <a:lnTo>
                    <a:pt x="699604" y="1029550"/>
                  </a:lnTo>
                  <a:lnTo>
                    <a:pt x="683577" y="1000721"/>
                  </a:lnTo>
                  <a:lnTo>
                    <a:pt x="669759" y="979258"/>
                  </a:lnTo>
                  <a:lnTo>
                    <a:pt x="669404" y="978700"/>
                  </a:lnTo>
                  <a:lnTo>
                    <a:pt x="652653" y="964641"/>
                  </a:lnTo>
                  <a:lnTo>
                    <a:pt x="628929" y="959700"/>
                  </a:lnTo>
                  <a:lnTo>
                    <a:pt x="625297" y="959700"/>
                  </a:lnTo>
                  <a:lnTo>
                    <a:pt x="610476" y="961097"/>
                  </a:lnTo>
                  <a:lnTo>
                    <a:pt x="606577" y="961656"/>
                  </a:lnTo>
                  <a:lnTo>
                    <a:pt x="624738" y="979817"/>
                  </a:lnTo>
                  <a:lnTo>
                    <a:pt x="629488" y="979817"/>
                  </a:lnTo>
                  <a:lnTo>
                    <a:pt x="630034" y="979258"/>
                  </a:lnTo>
                  <a:lnTo>
                    <a:pt x="633958" y="979258"/>
                  </a:lnTo>
                  <a:lnTo>
                    <a:pt x="648665" y="982560"/>
                  </a:lnTo>
                  <a:lnTo>
                    <a:pt x="660882" y="992251"/>
                  </a:lnTo>
                  <a:lnTo>
                    <a:pt x="672414" y="1008011"/>
                  </a:lnTo>
                  <a:lnTo>
                    <a:pt x="683425" y="1026744"/>
                  </a:lnTo>
                  <a:lnTo>
                    <a:pt x="659980" y="1026744"/>
                  </a:lnTo>
                  <a:lnTo>
                    <a:pt x="645972" y="1026744"/>
                  </a:lnTo>
                  <a:lnTo>
                    <a:pt x="588416" y="1026744"/>
                  </a:lnTo>
                  <a:lnTo>
                    <a:pt x="605180" y="1046302"/>
                  </a:lnTo>
                  <a:lnTo>
                    <a:pt x="619188" y="1046302"/>
                  </a:lnTo>
                  <a:lnTo>
                    <a:pt x="619188" y="1094930"/>
                  </a:lnTo>
                  <a:lnTo>
                    <a:pt x="619188" y="1152474"/>
                  </a:lnTo>
                  <a:lnTo>
                    <a:pt x="648804" y="1169250"/>
                  </a:lnTo>
                  <a:lnTo>
                    <a:pt x="648804" y="1046302"/>
                  </a:lnTo>
                  <a:lnTo>
                    <a:pt x="662736" y="1046302"/>
                  </a:lnTo>
                  <a:lnTo>
                    <a:pt x="676744" y="1046302"/>
                  </a:lnTo>
                  <a:lnTo>
                    <a:pt x="676744" y="1152474"/>
                  </a:lnTo>
                  <a:lnTo>
                    <a:pt x="706361" y="1169250"/>
                  </a:lnTo>
                  <a:lnTo>
                    <a:pt x="706361" y="1046302"/>
                  </a:lnTo>
                  <a:lnTo>
                    <a:pt x="734301" y="1046302"/>
                  </a:lnTo>
                  <a:close/>
                </a:path>
                <a:path w="1390014" h="1671320">
                  <a:moveTo>
                    <a:pt x="804151" y="537832"/>
                  </a:moveTo>
                  <a:lnTo>
                    <a:pt x="789787" y="521068"/>
                  </a:lnTo>
                  <a:lnTo>
                    <a:pt x="787387" y="518261"/>
                  </a:lnTo>
                  <a:lnTo>
                    <a:pt x="767905" y="518261"/>
                  </a:lnTo>
                  <a:lnTo>
                    <a:pt x="753427" y="492239"/>
                  </a:lnTo>
                  <a:lnTo>
                    <a:pt x="739609" y="470776"/>
                  </a:lnTo>
                  <a:lnTo>
                    <a:pt x="739254" y="470217"/>
                  </a:lnTo>
                  <a:lnTo>
                    <a:pt x="722503" y="456158"/>
                  </a:lnTo>
                  <a:lnTo>
                    <a:pt x="698779" y="451218"/>
                  </a:lnTo>
                  <a:lnTo>
                    <a:pt x="695147" y="451218"/>
                  </a:lnTo>
                  <a:lnTo>
                    <a:pt x="680326" y="452615"/>
                  </a:lnTo>
                  <a:lnTo>
                    <a:pt x="676427" y="453174"/>
                  </a:lnTo>
                  <a:lnTo>
                    <a:pt x="694588" y="471335"/>
                  </a:lnTo>
                  <a:lnTo>
                    <a:pt x="699338" y="471335"/>
                  </a:lnTo>
                  <a:lnTo>
                    <a:pt x="699897" y="470776"/>
                  </a:lnTo>
                  <a:lnTo>
                    <a:pt x="703808" y="470776"/>
                  </a:lnTo>
                  <a:lnTo>
                    <a:pt x="718515" y="474078"/>
                  </a:lnTo>
                  <a:lnTo>
                    <a:pt x="730732" y="483768"/>
                  </a:lnTo>
                  <a:lnTo>
                    <a:pt x="742264" y="499529"/>
                  </a:lnTo>
                  <a:lnTo>
                    <a:pt x="753275" y="518261"/>
                  </a:lnTo>
                  <a:lnTo>
                    <a:pt x="746594" y="518261"/>
                  </a:lnTo>
                  <a:lnTo>
                    <a:pt x="746594" y="537832"/>
                  </a:lnTo>
                  <a:lnTo>
                    <a:pt x="746594" y="583095"/>
                  </a:lnTo>
                  <a:lnTo>
                    <a:pt x="738200" y="585216"/>
                  </a:lnTo>
                  <a:lnTo>
                    <a:pt x="729094" y="586892"/>
                  </a:lnTo>
                  <a:lnTo>
                    <a:pt x="718896" y="587997"/>
                  </a:lnTo>
                  <a:lnTo>
                    <a:pt x="707199" y="588403"/>
                  </a:lnTo>
                  <a:lnTo>
                    <a:pt x="701535" y="588454"/>
                  </a:lnTo>
                  <a:lnTo>
                    <a:pt x="695426" y="588225"/>
                  </a:lnTo>
                  <a:lnTo>
                    <a:pt x="688848" y="587730"/>
                  </a:lnTo>
                  <a:lnTo>
                    <a:pt x="681774" y="587006"/>
                  </a:lnTo>
                  <a:lnTo>
                    <a:pt x="673112" y="588124"/>
                  </a:lnTo>
                  <a:lnTo>
                    <a:pt x="671995" y="588962"/>
                  </a:lnTo>
                  <a:lnTo>
                    <a:pt x="661377" y="592874"/>
                  </a:lnTo>
                  <a:lnTo>
                    <a:pt x="660539" y="593432"/>
                  </a:lnTo>
                  <a:lnTo>
                    <a:pt x="659701" y="593699"/>
                  </a:lnTo>
                  <a:lnTo>
                    <a:pt x="654672" y="593699"/>
                  </a:lnTo>
                  <a:lnTo>
                    <a:pt x="650481" y="588670"/>
                  </a:lnTo>
                  <a:lnTo>
                    <a:pt x="649643" y="584492"/>
                  </a:lnTo>
                  <a:lnTo>
                    <a:pt x="649643" y="576389"/>
                  </a:lnTo>
                  <a:lnTo>
                    <a:pt x="658583" y="574154"/>
                  </a:lnTo>
                  <a:lnTo>
                    <a:pt x="710552" y="574154"/>
                  </a:lnTo>
                  <a:lnTo>
                    <a:pt x="710552" y="537832"/>
                  </a:lnTo>
                  <a:lnTo>
                    <a:pt x="746594" y="537832"/>
                  </a:lnTo>
                  <a:lnTo>
                    <a:pt x="746594" y="518261"/>
                  </a:lnTo>
                  <a:lnTo>
                    <a:pt x="612203" y="518261"/>
                  </a:lnTo>
                  <a:lnTo>
                    <a:pt x="599592" y="518261"/>
                  </a:lnTo>
                  <a:lnTo>
                    <a:pt x="571411" y="518261"/>
                  </a:lnTo>
                  <a:lnTo>
                    <a:pt x="571411" y="537832"/>
                  </a:lnTo>
                  <a:lnTo>
                    <a:pt x="571411" y="574433"/>
                  </a:lnTo>
                  <a:lnTo>
                    <a:pt x="537883" y="574433"/>
                  </a:lnTo>
                  <a:lnTo>
                    <a:pt x="537883" y="537832"/>
                  </a:lnTo>
                  <a:lnTo>
                    <a:pt x="571411" y="537832"/>
                  </a:lnTo>
                  <a:lnTo>
                    <a:pt x="571411" y="518261"/>
                  </a:lnTo>
                  <a:lnTo>
                    <a:pt x="452348" y="518261"/>
                  </a:lnTo>
                  <a:lnTo>
                    <a:pt x="469112" y="537832"/>
                  </a:lnTo>
                  <a:lnTo>
                    <a:pt x="508266" y="537832"/>
                  </a:lnTo>
                  <a:lnTo>
                    <a:pt x="508266" y="574433"/>
                  </a:lnTo>
                  <a:lnTo>
                    <a:pt x="480568" y="574433"/>
                  </a:lnTo>
                  <a:lnTo>
                    <a:pt x="474700" y="578904"/>
                  </a:lnTo>
                  <a:lnTo>
                    <a:pt x="474700" y="588962"/>
                  </a:lnTo>
                  <a:lnTo>
                    <a:pt x="475538" y="592302"/>
                  </a:lnTo>
                  <a:lnTo>
                    <a:pt x="507987" y="623874"/>
                  </a:lnTo>
                  <a:lnTo>
                    <a:pt x="517766" y="626960"/>
                  </a:lnTo>
                  <a:lnTo>
                    <a:pt x="531177" y="626960"/>
                  </a:lnTo>
                  <a:lnTo>
                    <a:pt x="537883" y="622769"/>
                  </a:lnTo>
                  <a:lnTo>
                    <a:pt x="537883" y="596226"/>
                  </a:lnTo>
                  <a:lnTo>
                    <a:pt x="571411" y="596226"/>
                  </a:lnTo>
                  <a:lnTo>
                    <a:pt x="571411" y="643991"/>
                  </a:lnTo>
                  <a:lnTo>
                    <a:pt x="601027" y="660768"/>
                  </a:lnTo>
                  <a:lnTo>
                    <a:pt x="601027" y="596226"/>
                  </a:lnTo>
                  <a:lnTo>
                    <a:pt x="601027" y="537832"/>
                  </a:lnTo>
                  <a:lnTo>
                    <a:pt x="616356" y="537832"/>
                  </a:lnTo>
                  <a:lnTo>
                    <a:pt x="628967" y="537832"/>
                  </a:lnTo>
                  <a:lnTo>
                    <a:pt x="680377" y="537832"/>
                  </a:lnTo>
                  <a:lnTo>
                    <a:pt x="680377" y="552069"/>
                  </a:lnTo>
                  <a:lnTo>
                    <a:pt x="649363" y="552069"/>
                  </a:lnTo>
                  <a:lnTo>
                    <a:pt x="641210" y="554101"/>
                  </a:lnTo>
                  <a:lnTo>
                    <a:pt x="635254" y="558850"/>
                  </a:lnTo>
                  <a:lnTo>
                    <a:pt x="631609" y="564959"/>
                  </a:lnTo>
                  <a:lnTo>
                    <a:pt x="630364" y="571080"/>
                  </a:lnTo>
                  <a:lnTo>
                    <a:pt x="632904" y="587730"/>
                  </a:lnTo>
                  <a:lnTo>
                    <a:pt x="633006" y="587997"/>
                  </a:lnTo>
                  <a:lnTo>
                    <a:pt x="640283" y="601002"/>
                  </a:lnTo>
                  <a:lnTo>
                    <a:pt x="652056" y="609625"/>
                  </a:lnTo>
                  <a:lnTo>
                    <a:pt x="667804" y="612711"/>
                  </a:lnTo>
                  <a:lnTo>
                    <a:pt x="675347" y="608520"/>
                  </a:lnTo>
                  <a:lnTo>
                    <a:pt x="683450" y="606564"/>
                  </a:lnTo>
                  <a:lnTo>
                    <a:pt x="691273" y="606564"/>
                  </a:lnTo>
                  <a:lnTo>
                    <a:pt x="692950" y="606844"/>
                  </a:lnTo>
                  <a:lnTo>
                    <a:pt x="694347" y="607123"/>
                  </a:lnTo>
                  <a:lnTo>
                    <a:pt x="699376" y="608241"/>
                  </a:lnTo>
                  <a:lnTo>
                    <a:pt x="701611" y="611022"/>
                  </a:lnTo>
                  <a:lnTo>
                    <a:pt x="701611" y="616051"/>
                  </a:lnTo>
                  <a:lnTo>
                    <a:pt x="673671" y="635330"/>
                  </a:lnTo>
                  <a:lnTo>
                    <a:pt x="668566" y="630529"/>
                  </a:lnTo>
                  <a:lnTo>
                    <a:pt x="661771" y="626224"/>
                  </a:lnTo>
                  <a:lnTo>
                    <a:pt x="654075" y="623112"/>
                  </a:lnTo>
                  <a:lnTo>
                    <a:pt x="646290" y="621931"/>
                  </a:lnTo>
                  <a:lnTo>
                    <a:pt x="641540" y="621931"/>
                  </a:lnTo>
                  <a:lnTo>
                    <a:pt x="637070" y="623874"/>
                  </a:lnTo>
                  <a:lnTo>
                    <a:pt x="632879" y="627507"/>
                  </a:lnTo>
                  <a:lnTo>
                    <a:pt x="630643" y="631990"/>
                  </a:lnTo>
                  <a:lnTo>
                    <a:pt x="629488" y="636168"/>
                  </a:lnTo>
                  <a:lnTo>
                    <a:pt x="629488" y="639533"/>
                  </a:lnTo>
                  <a:lnTo>
                    <a:pt x="632701" y="649706"/>
                  </a:lnTo>
                  <a:lnTo>
                    <a:pt x="640930" y="656564"/>
                  </a:lnTo>
                  <a:lnTo>
                    <a:pt x="652030" y="660425"/>
                  </a:lnTo>
                  <a:lnTo>
                    <a:pt x="663892" y="661644"/>
                  </a:lnTo>
                  <a:lnTo>
                    <a:pt x="670877" y="661644"/>
                  </a:lnTo>
                  <a:lnTo>
                    <a:pt x="675627" y="660209"/>
                  </a:lnTo>
                  <a:lnTo>
                    <a:pt x="680377" y="658533"/>
                  </a:lnTo>
                  <a:lnTo>
                    <a:pt x="709155" y="685952"/>
                  </a:lnTo>
                  <a:lnTo>
                    <a:pt x="717537" y="677849"/>
                  </a:lnTo>
                  <a:lnTo>
                    <a:pt x="697115" y="658533"/>
                  </a:lnTo>
                  <a:lnTo>
                    <a:pt x="692391" y="654050"/>
                  </a:lnTo>
                  <a:lnTo>
                    <a:pt x="702310" y="648296"/>
                  </a:lnTo>
                  <a:lnTo>
                    <a:pt x="710552" y="640295"/>
                  </a:lnTo>
                  <a:lnTo>
                    <a:pt x="713333" y="635330"/>
                  </a:lnTo>
                  <a:lnTo>
                    <a:pt x="716280" y="630085"/>
                  </a:lnTo>
                  <a:lnTo>
                    <a:pt x="718654" y="617740"/>
                  </a:lnTo>
                  <a:lnTo>
                    <a:pt x="718654" y="613816"/>
                  </a:lnTo>
                  <a:lnTo>
                    <a:pt x="717816" y="607961"/>
                  </a:lnTo>
                  <a:lnTo>
                    <a:pt x="717080" y="606564"/>
                  </a:lnTo>
                  <a:lnTo>
                    <a:pt x="715022" y="602653"/>
                  </a:lnTo>
                  <a:lnTo>
                    <a:pt x="719772" y="604050"/>
                  </a:lnTo>
                  <a:lnTo>
                    <a:pt x="724522" y="604608"/>
                  </a:lnTo>
                  <a:lnTo>
                    <a:pt x="735698" y="604608"/>
                  </a:lnTo>
                  <a:lnTo>
                    <a:pt x="741845" y="603211"/>
                  </a:lnTo>
                  <a:lnTo>
                    <a:pt x="746594" y="602653"/>
                  </a:lnTo>
                  <a:lnTo>
                    <a:pt x="746594" y="643991"/>
                  </a:lnTo>
                  <a:lnTo>
                    <a:pt x="776211" y="660768"/>
                  </a:lnTo>
                  <a:lnTo>
                    <a:pt x="776211" y="602653"/>
                  </a:lnTo>
                  <a:lnTo>
                    <a:pt x="776211" y="593699"/>
                  </a:lnTo>
                  <a:lnTo>
                    <a:pt x="776211" y="588454"/>
                  </a:lnTo>
                  <a:lnTo>
                    <a:pt x="776211" y="537832"/>
                  </a:lnTo>
                  <a:lnTo>
                    <a:pt x="804151" y="537832"/>
                  </a:lnTo>
                  <a:close/>
                </a:path>
                <a:path w="1390014" h="1671320">
                  <a:moveTo>
                    <a:pt x="1095565" y="1515059"/>
                  </a:moveTo>
                  <a:lnTo>
                    <a:pt x="1078801" y="1495488"/>
                  </a:lnTo>
                  <a:lnTo>
                    <a:pt x="945527" y="1495488"/>
                  </a:lnTo>
                  <a:lnTo>
                    <a:pt x="931519" y="1495488"/>
                  </a:lnTo>
                  <a:lnTo>
                    <a:pt x="817003" y="1495488"/>
                  </a:lnTo>
                  <a:lnTo>
                    <a:pt x="807224" y="1495488"/>
                  </a:lnTo>
                  <a:lnTo>
                    <a:pt x="802754" y="1487119"/>
                  </a:lnTo>
                  <a:lnTo>
                    <a:pt x="801077" y="1480400"/>
                  </a:lnTo>
                  <a:lnTo>
                    <a:pt x="800519" y="1473987"/>
                  </a:lnTo>
                  <a:lnTo>
                    <a:pt x="802309" y="1465478"/>
                  </a:lnTo>
                  <a:lnTo>
                    <a:pt x="807504" y="1459560"/>
                  </a:lnTo>
                  <a:lnTo>
                    <a:pt x="815848" y="1456105"/>
                  </a:lnTo>
                  <a:lnTo>
                    <a:pt x="827062" y="1454988"/>
                  </a:lnTo>
                  <a:lnTo>
                    <a:pt x="830694" y="1454988"/>
                  </a:lnTo>
                  <a:lnTo>
                    <a:pt x="882738" y="1468081"/>
                  </a:lnTo>
                  <a:lnTo>
                    <a:pt x="919822" y="1488516"/>
                  </a:lnTo>
                  <a:lnTo>
                    <a:pt x="939660" y="1488516"/>
                  </a:lnTo>
                  <a:lnTo>
                    <a:pt x="900201" y="1460741"/>
                  </a:lnTo>
                  <a:lnTo>
                    <a:pt x="889469" y="1454988"/>
                  </a:lnTo>
                  <a:lnTo>
                    <a:pt x="869950" y="1444510"/>
                  </a:lnTo>
                  <a:lnTo>
                    <a:pt x="845997" y="1436649"/>
                  </a:lnTo>
                  <a:lnTo>
                    <a:pt x="825385" y="1434033"/>
                  </a:lnTo>
                  <a:lnTo>
                    <a:pt x="823429" y="1434033"/>
                  </a:lnTo>
                  <a:lnTo>
                    <a:pt x="821194" y="1433753"/>
                  </a:lnTo>
                  <a:lnTo>
                    <a:pt x="819238" y="1433753"/>
                  </a:lnTo>
                  <a:lnTo>
                    <a:pt x="799884" y="1435785"/>
                  </a:lnTo>
                  <a:lnTo>
                    <a:pt x="785088" y="1441881"/>
                  </a:lnTo>
                  <a:lnTo>
                    <a:pt x="775627" y="1452016"/>
                  </a:lnTo>
                  <a:lnTo>
                    <a:pt x="772299" y="1466164"/>
                  </a:lnTo>
                  <a:lnTo>
                    <a:pt x="773226" y="1473987"/>
                  </a:lnTo>
                  <a:lnTo>
                    <a:pt x="774395" y="1481137"/>
                  </a:lnTo>
                  <a:lnTo>
                    <a:pt x="775995" y="1488198"/>
                  </a:lnTo>
                  <a:lnTo>
                    <a:pt x="778167" y="1495488"/>
                  </a:lnTo>
                  <a:lnTo>
                    <a:pt x="755256" y="1495488"/>
                  </a:lnTo>
                  <a:lnTo>
                    <a:pt x="741248" y="1495488"/>
                  </a:lnTo>
                  <a:lnTo>
                    <a:pt x="697699" y="1495488"/>
                  </a:lnTo>
                  <a:lnTo>
                    <a:pt x="683691" y="1495488"/>
                  </a:lnTo>
                  <a:lnTo>
                    <a:pt x="502640" y="1495488"/>
                  </a:lnTo>
                  <a:lnTo>
                    <a:pt x="519404" y="1515059"/>
                  </a:lnTo>
                  <a:lnTo>
                    <a:pt x="656907" y="1515059"/>
                  </a:lnTo>
                  <a:lnTo>
                    <a:pt x="656907" y="1574292"/>
                  </a:lnTo>
                  <a:lnTo>
                    <a:pt x="646468" y="1584134"/>
                  </a:lnTo>
                  <a:lnTo>
                    <a:pt x="634733" y="1592097"/>
                  </a:lnTo>
                  <a:lnTo>
                    <a:pt x="620953" y="1597863"/>
                  </a:lnTo>
                  <a:lnTo>
                    <a:pt x="604380" y="1601101"/>
                  </a:lnTo>
                  <a:lnTo>
                    <a:pt x="594296" y="1600314"/>
                  </a:lnTo>
                  <a:lnTo>
                    <a:pt x="609688" y="1561439"/>
                  </a:lnTo>
                  <a:lnTo>
                    <a:pt x="629246" y="1561439"/>
                  </a:lnTo>
                  <a:lnTo>
                    <a:pt x="612482" y="1538808"/>
                  </a:lnTo>
                  <a:lnTo>
                    <a:pt x="533412" y="1538808"/>
                  </a:lnTo>
                  <a:lnTo>
                    <a:pt x="550176" y="1560601"/>
                  </a:lnTo>
                  <a:lnTo>
                    <a:pt x="567778" y="1560601"/>
                  </a:lnTo>
                  <a:lnTo>
                    <a:pt x="562749" y="1567586"/>
                  </a:lnTo>
                  <a:lnTo>
                    <a:pt x="561073" y="1578203"/>
                  </a:lnTo>
                  <a:lnTo>
                    <a:pt x="561200" y="1584236"/>
                  </a:lnTo>
                  <a:lnTo>
                    <a:pt x="565200" y="1599095"/>
                  </a:lnTo>
                  <a:lnTo>
                    <a:pt x="576237" y="1611515"/>
                  </a:lnTo>
                  <a:lnTo>
                    <a:pt x="592188" y="1619859"/>
                  </a:lnTo>
                  <a:lnTo>
                    <a:pt x="611085" y="1622907"/>
                  </a:lnTo>
                  <a:lnTo>
                    <a:pt x="622884" y="1621243"/>
                  </a:lnTo>
                  <a:lnTo>
                    <a:pt x="635254" y="1616583"/>
                  </a:lnTo>
                  <a:lnTo>
                    <a:pt x="647001" y="1609344"/>
                  </a:lnTo>
                  <a:lnTo>
                    <a:pt x="655726" y="1601101"/>
                  </a:lnTo>
                  <a:lnTo>
                    <a:pt x="656907" y="1599996"/>
                  </a:lnTo>
                  <a:lnTo>
                    <a:pt x="656945" y="1621243"/>
                  </a:lnTo>
                  <a:lnTo>
                    <a:pt x="686523" y="1637995"/>
                  </a:lnTo>
                  <a:lnTo>
                    <a:pt x="686523" y="1599996"/>
                  </a:lnTo>
                  <a:lnTo>
                    <a:pt x="686523" y="1515059"/>
                  </a:lnTo>
                  <a:lnTo>
                    <a:pt x="700455" y="1515059"/>
                  </a:lnTo>
                  <a:lnTo>
                    <a:pt x="714463" y="1515059"/>
                  </a:lnTo>
                  <a:lnTo>
                    <a:pt x="714502" y="1621243"/>
                  </a:lnTo>
                  <a:lnTo>
                    <a:pt x="744080" y="1637995"/>
                  </a:lnTo>
                  <a:lnTo>
                    <a:pt x="744080" y="1515059"/>
                  </a:lnTo>
                  <a:lnTo>
                    <a:pt x="758012" y="1515059"/>
                  </a:lnTo>
                  <a:lnTo>
                    <a:pt x="772020" y="1515059"/>
                  </a:lnTo>
                  <a:lnTo>
                    <a:pt x="776211" y="1515059"/>
                  </a:lnTo>
                  <a:lnTo>
                    <a:pt x="776249" y="1621243"/>
                  </a:lnTo>
                  <a:lnTo>
                    <a:pt x="805827" y="1637995"/>
                  </a:lnTo>
                  <a:lnTo>
                    <a:pt x="805827" y="1515059"/>
                  </a:lnTo>
                  <a:lnTo>
                    <a:pt x="819759" y="1515059"/>
                  </a:lnTo>
                  <a:lnTo>
                    <a:pt x="833767" y="1515059"/>
                  </a:lnTo>
                  <a:lnTo>
                    <a:pt x="893000" y="1515059"/>
                  </a:lnTo>
                  <a:lnTo>
                    <a:pt x="893000" y="1528470"/>
                  </a:lnTo>
                  <a:lnTo>
                    <a:pt x="860031" y="1528470"/>
                  </a:lnTo>
                  <a:lnTo>
                    <a:pt x="848499" y="1530413"/>
                  </a:lnTo>
                  <a:lnTo>
                    <a:pt x="840308" y="1535455"/>
                  </a:lnTo>
                  <a:lnTo>
                    <a:pt x="835406" y="1542376"/>
                  </a:lnTo>
                  <a:lnTo>
                    <a:pt x="833767" y="1549984"/>
                  </a:lnTo>
                  <a:lnTo>
                    <a:pt x="834758" y="1556740"/>
                  </a:lnTo>
                  <a:lnTo>
                    <a:pt x="838073" y="1562798"/>
                  </a:lnTo>
                  <a:lnTo>
                    <a:pt x="844257" y="1568792"/>
                  </a:lnTo>
                  <a:lnTo>
                    <a:pt x="853884" y="1575409"/>
                  </a:lnTo>
                  <a:lnTo>
                    <a:pt x="847699" y="1580438"/>
                  </a:lnTo>
                  <a:lnTo>
                    <a:pt x="837120" y="1606702"/>
                  </a:lnTo>
                  <a:lnTo>
                    <a:pt x="840638" y="1618665"/>
                  </a:lnTo>
                  <a:lnTo>
                    <a:pt x="853122" y="1629270"/>
                  </a:lnTo>
                  <a:lnTo>
                    <a:pt x="877430" y="1638935"/>
                  </a:lnTo>
                  <a:lnTo>
                    <a:pt x="916470" y="1648091"/>
                  </a:lnTo>
                  <a:lnTo>
                    <a:pt x="916470" y="1638592"/>
                  </a:lnTo>
                  <a:lnTo>
                    <a:pt x="888072" y="1629689"/>
                  </a:lnTo>
                  <a:lnTo>
                    <a:pt x="871347" y="1622247"/>
                  </a:lnTo>
                  <a:lnTo>
                    <a:pt x="863434" y="1614855"/>
                  </a:lnTo>
                  <a:lnTo>
                    <a:pt x="861428" y="1606130"/>
                  </a:lnTo>
                  <a:lnTo>
                    <a:pt x="864514" y="1596567"/>
                  </a:lnTo>
                  <a:lnTo>
                    <a:pt x="898867" y="1581556"/>
                  </a:lnTo>
                  <a:lnTo>
                    <a:pt x="913117" y="1581556"/>
                  </a:lnTo>
                  <a:lnTo>
                    <a:pt x="923175" y="1584909"/>
                  </a:lnTo>
                  <a:lnTo>
                    <a:pt x="924293" y="1590497"/>
                  </a:lnTo>
                  <a:lnTo>
                    <a:pt x="922528" y="1597139"/>
                  </a:lnTo>
                  <a:lnTo>
                    <a:pt x="917448" y="1601177"/>
                  </a:lnTo>
                  <a:lnTo>
                    <a:pt x="898867" y="1608937"/>
                  </a:lnTo>
                  <a:lnTo>
                    <a:pt x="915911" y="1623745"/>
                  </a:lnTo>
                  <a:lnTo>
                    <a:pt x="924928" y="1618754"/>
                  </a:lnTo>
                  <a:lnTo>
                    <a:pt x="932294" y="1612950"/>
                  </a:lnTo>
                  <a:lnTo>
                    <a:pt x="937412" y="1605622"/>
                  </a:lnTo>
                  <a:lnTo>
                    <a:pt x="939660" y="1596072"/>
                  </a:lnTo>
                  <a:lnTo>
                    <a:pt x="937818" y="1584236"/>
                  </a:lnTo>
                  <a:lnTo>
                    <a:pt x="936167" y="1581556"/>
                  </a:lnTo>
                  <a:lnTo>
                    <a:pt x="931176" y="1573453"/>
                  </a:lnTo>
                  <a:lnTo>
                    <a:pt x="919556" y="1566468"/>
                  </a:lnTo>
                  <a:lnTo>
                    <a:pt x="918095" y="1565592"/>
                  </a:lnTo>
                  <a:lnTo>
                    <a:pt x="896912" y="1562557"/>
                  </a:lnTo>
                  <a:lnTo>
                    <a:pt x="887971" y="1562557"/>
                  </a:lnTo>
                  <a:lnTo>
                    <a:pt x="880148" y="1564233"/>
                  </a:lnTo>
                  <a:lnTo>
                    <a:pt x="872324" y="1566468"/>
                  </a:lnTo>
                  <a:lnTo>
                    <a:pt x="864501" y="1563116"/>
                  </a:lnTo>
                  <a:lnTo>
                    <a:pt x="860869" y="1562836"/>
                  </a:lnTo>
                  <a:lnTo>
                    <a:pt x="858380" y="1556740"/>
                  </a:lnTo>
                  <a:lnTo>
                    <a:pt x="858354" y="1552778"/>
                  </a:lnTo>
                  <a:lnTo>
                    <a:pt x="861987" y="1549146"/>
                  </a:lnTo>
                  <a:lnTo>
                    <a:pt x="922896" y="1549146"/>
                  </a:lnTo>
                  <a:lnTo>
                    <a:pt x="922896" y="1515059"/>
                  </a:lnTo>
                  <a:lnTo>
                    <a:pt x="948283" y="1515059"/>
                  </a:lnTo>
                  <a:lnTo>
                    <a:pt x="962291" y="1515059"/>
                  </a:lnTo>
                  <a:lnTo>
                    <a:pt x="962367" y="1568792"/>
                  </a:lnTo>
                  <a:lnTo>
                    <a:pt x="1036332" y="1637995"/>
                  </a:lnTo>
                  <a:lnTo>
                    <a:pt x="1039964" y="1640547"/>
                  </a:lnTo>
                  <a:lnTo>
                    <a:pt x="1039964" y="1646135"/>
                  </a:lnTo>
                  <a:lnTo>
                    <a:pt x="1037450" y="1650885"/>
                  </a:lnTo>
                  <a:lnTo>
                    <a:pt x="1028509" y="1655356"/>
                  </a:lnTo>
                  <a:lnTo>
                    <a:pt x="1044714" y="1671281"/>
                  </a:lnTo>
                  <a:lnTo>
                    <a:pt x="1070140" y="1644738"/>
                  </a:lnTo>
                  <a:lnTo>
                    <a:pt x="1069022" y="1640827"/>
                  </a:lnTo>
                  <a:lnTo>
                    <a:pt x="1065669" y="1638312"/>
                  </a:lnTo>
                  <a:lnTo>
                    <a:pt x="991908" y="1581556"/>
                  </a:lnTo>
                  <a:lnTo>
                    <a:pt x="991908" y="1515059"/>
                  </a:lnTo>
                  <a:lnTo>
                    <a:pt x="1038009" y="1515059"/>
                  </a:lnTo>
                  <a:lnTo>
                    <a:pt x="1038009" y="1553337"/>
                  </a:lnTo>
                  <a:lnTo>
                    <a:pt x="1036421" y="1560601"/>
                  </a:lnTo>
                  <a:lnTo>
                    <a:pt x="1031760" y="1567091"/>
                  </a:lnTo>
                  <a:lnTo>
                    <a:pt x="1024216" y="1572425"/>
                  </a:lnTo>
                  <a:lnTo>
                    <a:pt x="1013980" y="1576247"/>
                  </a:lnTo>
                  <a:lnTo>
                    <a:pt x="1032421" y="1594688"/>
                  </a:lnTo>
                  <a:lnTo>
                    <a:pt x="1065898" y="1567586"/>
                  </a:lnTo>
                  <a:lnTo>
                    <a:pt x="1067625" y="1553337"/>
                  </a:lnTo>
                  <a:lnTo>
                    <a:pt x="1067625" y="1515059"/>
                  </a:lnTo>
                  <a:lnTo>
                    <a:pt x="1095565" y="1515059"/>
                  </a:lnTo>
                  <a:close/>
                </a:path>
                <a:path w="1390014" h="1671320">
                  <a:moveTo>
                    <a:pt x="1099477" y="1046302"/>
                  </a:moveTo>
                  <a:lnTo>
                    <a:pt x="1085113" y="1029550"/>
                  </a:lnTo>
                  <a:lnTo>
                    <a:pt x="1082713" y="1026744"/>
                  </a:lnTo>
                  <a:lnTo>
                    <a:pt x="1063231" y="1026744"/>
                  </a:lnTo>
                  <a:lnTo>
                    <a:pt x="1048753" y="1000721"/>
                  </a:lnTo>
                  <a:lnTo>
                    <a:pt x="1034935" y="979258"/>
                  </a:lnTo>
                  <a:lnTo>
                    <a:pt x="1034580" y="978700"/>
                  </a:lnTo>
                  <a:lnTo>
                    <a:pt x="1017828" y="964641"/>
                  </a:lnTo>
                  <a:lnTo>
                    <a:pt x="994105" y="959700"/>
                  </a:lnTo>
                  <a:lnTo>
                    <a:pt x="990473" y="959700"/>
                  </a:lnTo>
                  <a:lnTo>
                    <a:pt x="975664" y="961097"/>
                  </a:lnTo>
                  <a:lnTo>
                    <a:pt x="971753" y="961656"/>
                  </a:lnTo>
                  <a:lnTo>
                    <a:pt x="989914" y="979817"/>
                  </a:lnTo>
                  <a:lnTo>
                    <a:pt x="994664" y="979817"/>
                  </a:lnTo>
                  <a:lnTo>
                    <a:pt x="995222" y="979258"/>
                  </a:lnTo>
                  <a:lnTo>
                    <a:pt x="999134" y="979258"/>
                  </a:lnTo>
                  <a:lnTo>
                    <a:pt x="1013841" y="982560"/>
                  </a:lnTo>
                  <a:lnTo>
                    <a:pt x="1026058" y="992251"/>
                  </a:lnTo>
                  <a:lnTo>
                    <a:pt x="1037590" y="1008011"/>
                  </a:lnTo>
                  <a:lnTo>
                    <a:pt x="1048600" y="1026744"/>
                  </a:lnTo>
                  <a:lnTo>
                    <a:pt x="1025156" y="1026744"/>
                  </a:lnTo>
                  <a:lnTo>
                    <a:pt x="1011148" y="1026744"/>
                  </a:lnTo>
                  <a:lnTo>
                    <a:pt x="804113" y="1026744"/>
                  </a:lnTo>
                  <a:lnTo>
                    <a:pt x="820877" y="1046302"/>
                  </a:lnTo>
                  <a:lnTo>
                    <a:pt x="915352" y="1046302"/>
                  </a:lnTo>
                  <a:lnTo>
                    <a:pt x="915352" y="1076477"/>
                  </a:lnTo>
                  <a:lnTo>
                    <a:pt x="915352" y="1092123"/>
                  </a:lnTo>
                  <a:lnTo>
                    <a:pt x="915352" y="1107782"/>
                  </a:lnTo>
                  <a:lnTo>
                    <a:pt x="903274" y="1118933"/>
                  </a:lnTo>
                  <a:lnTo>
                    <a:pt x="894613" y="1125308"/>
                  </a:lnTo>
                  <a:lnTo>
                    <a:pt x="887298" y="1128445"/>
                  </a:lnTo>
                  <a:lnTo>
                    <a:pt x="879309" y="1129855"/>
                  </a:lnTo>
                  <a:lnTo>
                    <a:pt x="869505" y="1128229"/>
                  </a:lnTo>
                  <a:lnTo>
                    <a:pt x="862926" y="1124013"/>
                  </a:lnTo>
                  <a:lnTo>
                    <a:pt x="859231" y="1118184"/>
                  </a:lnTo>
                  <a:lnTo>
                    <a:pt x="858075" y="1111681"/>
                  </a:lnTo>
                  <a:lnTo>
                    <a:pt x="858354" y="1106106"/>
                  </a:lnTo>
                  <a:lnTo>
                    <a:pt x="885177" y="1082636"/>
                  </a:lnTo>
                  <a:lnTo>
                    <a:pt x="887412" y="1082636"/>
                  </a:lnTo>
                  <a:lnTo>
                    <a:pt x="889647" y="1082903"/>
                  </a:lnTo>
                  <a:lnTo>
                    <a:pt x="903058" y="1084300"/>
                  </a:lnTo>
                  <a:lnTo>
                    <a:pt x="907249" y="1087666"/>
                  </a:lnTo>
                  <a:lnTo>
                    <a:pt x="915352" y="1092123"/>
                  </a:lnTo>
                  <a:lnTo>
                    <a:pt x="915352" y="1076477"/>
                  </a:lnTo>
                  <a:lnTo>
                    <a:pt x="910882" y="1073975"/>
                  </a:lnTo>
                  <a:lnTo>
                    <a:pt x="904176" y="1070343"/>
                  </a:lnTo>
                  <a:lnTo>
                    <a:pt x="900264" y="1068946"/>
                  </a:lnTo>
                  <a:lnTo>
                    <a:pt x="893000" y="1065314"/>
                  </a:lnTo>
                  <a:lnTo>
                    <a:pt x="887971" y="1063345"/>
                  </a:lnTo>
                  <a:lnTo>
                    <a:pt x="879868" y="1062240"/>
                  </a:lnTo>
                  <a:lnTo>
                    <a:pt x="874839" y="1061681"/>
                  </a:lnTo>
                  <a:lnTo>
                    <a:pt x="872604" y="1061681"/>
                  </a:lnTo>
                  <a:lnTo>
                    <a:pt x="839952" y="1081646"/>
                  </a:lnTo>
                  <a:lnTo>
                    <a:pt x="834885" y="1102753"/>
                  </a:lnTo>
                  <a:lnTo>
                    <a:pt x="838619" y="1119606"/>
                  </a:lnTo>
                  <a:lnTo>
                    <a:pt x="849210" y="1134884"/>
                  </a:lnTo>
                  <a:lnTo>
                    <a:pt x="865771" y="1145971"/>
                  </a:lnTo>
                  <a:lnTo>
                    <a:pt x="887412" y="1150251"/>
                  </a:lnTo>
                  <a:lnTo>
                    <a:pt x="895045" y="1149311"/>
                  </a:lnTo>
                  <a:lnTo>
                    <a:pt x="901280" y="1146784"/>
                  </a:lnTo>
                  <a:lnTo>
                    <a:pt x="915352" y="1138516"/>
                  </a:lnTo>
                  <a:lnTo>
                    <a:pt x="915352" y="1152474"/>
                  </a:lnTo>
                  <a:lnTo>
                    <a:pt x="944968" y="1169250"/>
                  </a:lnTo>
                  <a:lnTo>
                    <a:pt x="944968" y="1138516"/>
                  </a:lnTo>
                  <a:lnTo>
                    <a:pt x="944968" y="1129855"/>
                  </a:lnTo>
                  <a:lnTo>
                    <a:pt x="944968" y="1102753"/>
                  </a:lnTo>
                  <a:lnTo>
                    <a:pt x="950976" y="1098511"/>
                  </a:lnTo>
                  <a:lnTo>
                    <a:pt x="959040" y="1094651"/>
                  </a:lnTo>
                  <a:lnTo>
                    <a:pt x="968108" y="1091819"/>
                  </a:lnTo>
                  <a:lnTo>
                    <a:pt x="977099" y="1090726"/>
                  </a:lnTo>
                  <a:lnTo>
                    <a:pt x="983526" y="1091018"/>
                  </a:lnTo>
                  <a:lnTo>
                    <a:pt x="992746" y="1095756"/>
                  </a:lnTo>
                  <a:lnTo>
                    <a:pt x="992746" y="1106106"/>
                  </a:lnTo>
                  <a:lnTo>
                    <a:pt x="991539" y="1113866"/>
                  </a:lnTo>
                  <a:lnTo>
                    <a:pt x="987679" y="1122514"/>
                  </a:lnTo>
                  <a:lnTo>
                    <a:pt x="980846" y="1132738"/>
                  </a:lnTo>
                  <a:lnTo>
                    <a:pt x="970673" y="1145222"/>
                  </a:lnTo>
                  <a:lnTo>
                    <a:pt x="992187" y="1161135"/>
                  </a:lnTo>
                  <a:lnTo>
                    <a:pt x="1012507" y="1128179"/>
                  </a:lnTo>
                  <a:lnTo>
                    <a:pt x="1013955" y="1118184"/>
                  </a:lnTo>
                  <a:lnTo>
                    <a:pt x="1011135" y="1100315"/>
                  </a:lnTo>
                  <a:lnTo>
                    <a:pt x="1005967" y="1090726"/>
                  </a:lnTo>
                  <a:lnTo>
                    <a:pt x="1002322" y="1083957"/>
                  </a:lnTo>
                  <a:lnTo>
                    <a:pt x="1000620" y="1082636"/>
                  </a:lnTo>
                  <a:lnTo>
                    <a:pt x="992720" y="1076477"/>
                  </a:lnTo>
                  <a:lnTo>
                    <a:pt x="989139" y="1073696"/>
                  </a:lnTo>
                  <a:lnTo>
                    <a:pt x="987107" y="1072108"/>
                  </a:lnTo>
                  <a:lnTo>
                    <a:pt x="965085" y="1067549"/>
                  </a:lnTo>
                  <a:lnTo>
                    <a:pt x="960335" y="1067816"/>
                  </a:lnTo>
                  <a:lnTo>
                    <a:pt x="950556" y="1069213"/>
                  </a:lnTo>
                  <a:lnTo>
                    <a:pt x="944968" y="1073696"/>
                  </a:lnTo>
                  <a:lnTo>
                    <a:pt x="944968" y="1046302"/>
                  </a:lnTo>
                  <a:lnTo>
                    <a:pt x="1027912" y="1046302"/>
                  </a:lnTo>
                  <a:lnTo>
                    <a:pt x="1041920" y="1046302"/>
                  </a:lnTo>
                  <a:lnTo>
                    <a:pt x="1041920" y="1152474"/>
                  </a:lnTo>
                  <a:lnTo>
                    <a:pt x="1071537" y="1169250"/>
                  </a:lnTo>
                  <a:lnTo>
                    <a:pt x="1071537" y="1046302"/>
                  </a:lnTo>
                  <a:lnTo>
                    <a:pt x="1099477" y="1046302"/>
                  </a:lnTo>
                  <a:close/>
                </a:path>
                <a:path w="1390014" h="1671320">
                  <a:moveTo>
                    <a:pt x="1187208" y="1634921"/>
                  </a:moveTo>
                  <a:lnTo>
                    <a:pt x="1166812" y="1617319"/>
                  </a:lnTo>
                  <a:lnTo>
                    <a:pt x="1146695" y="1634921"/>
                  </a:lnTo>
                  <a:lnTo>
                    <a:pt x="1166812" y="1652282"/>
                  </a:lnTo>
                  <a:lnTo>
                    <a:pt x="1187208" y="1634921"/>
                  </a:lnTo>
                  <a:close/>
                </a:path>
                <a:path w="1390014" h="1671320">
                  <a:moveTo>
                    <a:pt x="1228559" y="1497736"/>
                  </a:moveTo>
                  <a:lnTo>
                    <a:pt x="1224622" y="1478826"/>
                  </a:lnTo>
                  <a:lnTo>
                    <a:pt x="1216139" y="1466723"/>
                  </a:lnTo>
                  <a:lnTo>
                    <a:pt x="1213789" y="1463370"/>
                  </a:lnTo>
                  <a:lnTo>
                    <a:pt x="1197559" y="1452943"/>
                  </a:lnTo>
                  <a:lnTo>
                    <a:pt x="1177429" y="1449120"/>
                  </a:lnTo>
                  <a:lnTo>
                    <a:pt x="1164526" y="1451343"/>
                  </a:lnTo>
                  <a:lnTo>
                    <a:pt x="1150886" y="1457464"/>
                  </a:lnTo>
                  <a:lnTo>
                    <a:pt x="1136992" y="1466723"/>
                  </a:lnTo>
                  <a:lnTo>
                    <a:pt x="1123505" y="1478178"/>
                  </a:lnTo>
                  <a:lnTo>
                    <a:pt x="1145857" y="1497177"/>
                  </a:lnTo>
                  <a:lnTo>
                    <a:pt x="1155890" y="1483690"/>
                  </a:lnTo>
                  <a:lnTo>
                    <a:pt x="1165377" y="1474190"/>
                  </a:lnTo>
                  <a:lnTo>
                    <a:pt x="1174813" y="1468577"/>
                  </a:lnTo>
                  <a:lnTo>
                    <a:pt x="1184694" y="1466723"/>
                  </a:lnTo>
                  <a:lnTo>
                    <a:pt x="1196149" y="1468932"/>
                  </a:lnTo>
                  <a:lnTo>
                    <a:pt x="1205268" y="1474965"/>
                  </a:lnTo>
                  <a:lnTo>
                    <a:pt x="1211300" y="1483931"/>
                  </a:lnTo>
                  <a:lnTo>
                    <a:pt x="1213472" y="1494942"/>
                  </a:lnTo>
                  <a:lnTo>
                    <a:pt x="1212316" y="1503362"/>
                  </a:lnTo>
                  <a:lnTo>
                    <a:pt x="1208620" y="1512049"/>
                  </a:lnTo>
                  <a:lnTo>
                    <a:pt x="1202042" y="1520634"/>
                  </a:lnTo>
                  <a:lnTo>
                    <a:pt x="1192237" y="1528749"/>
                  </a:lnTo>
                  <a:lnTo>
                    <a:pt x="1184744" y="1531353"/>
                  </a:lnTo>
                  <a:lnTo>
                    <a:pt x="1173975" y="1535976"/>
                  </a:lnTo>
                  <a:lnTo>
                    <a:pt x="1164297" y="1541589"/>
                  </a:lnTo>
                  <a:lnTo>
                    <a:pt x="1160106" y="1547177"/>
                  </a:lnTo>
                  <a:lnTo>
                    <a:pt x="1160106" y="1587411"/>
                  </a:lnTo>
                  <a:lnTo>
                    <a:pt x="1172400" y="1604187"/>
                  </a:lnTo>
                  <a:lnTo>
                    <a:pt x="1172400" y="1594967"/>
                  </a:lnTo>
                  <a:lnTo>
                    <a:pt x="1175461" y="1568488"/>
                  </a:lnTo>
                  <a:lnTo>
                    <a:pt x="1181976" y="1555216"/>
                  </a:lnTo>
                  <a:lnTo>
                    <a:pt x="1191107" y="1550009"/>
                  </a:lnTo>
                  <a:lnTo>
                    <a:pt x="1202016" y="1547749"/>
                  </a:lnTo>
                  <a:lnTo>
                    <a:pt x="1214069" y="1535493"/>
                  </a:lnTo>
                  <a:lnTo>
                    <a:pt x="1222311" y="1522844"/>
                  </a:lnTo>
                  <a:lnTo>
                    <a:pt x="1227048" y="1510144"/>
                  </a:lnTo>
                  <a:lnTo>
                    <a:pt x="1228559" y="1497736"/>
                  </a:lnTo>
                  <a:close/>
                </a:path>
                <a:path w="1390014" h="1671320">
                  <a:moveTo>
                    <a:pt x="1348143" y="1634921"/>
                  </a:moveTo>
                  <a:lnTo>
                    <a:pt x="1327746" y="1617319"/>
                  </a:lnTo>
                  <a:lnTo>
                    <a:pt x="1307630" y="1634921"/>
                  </a:lnTo>
                  <a:lnTo>
                    <a:pt x="1327746" y="1652282"/>
                  </a:lnTo>
                  <a:lnTo>
                    <a:pt x="1348143" y="1634921"/>
                  </a:lnTo>
                  <a:close/>
                </a:path>
                <a:path w="1390014" h="1671320">
                  <a:moveTo>
                    <a:pt x="1351775" y="537832"/>
                  </a:moveTo>
                  <a:lnTo>
                    <a:pt x="1337411" y="521068"/>
                  </a:lnTo>
                  <a:lnTo>
                    <a:pt x="1335011" y="518261"/>
                  </a:lnTo>
                  <a:lnTo>
                    <a:pt x="1315529" y="518261"/>
                  </a:lnTo>
                  <a:lnTo>
                    <a:pt x="1301051" y="492239"/>
                  </a:lnTo>
                  <a:lnTo>
                    <a:pt x="1287233" y="470776"/>
                  </a:lnTo>
                  <a:lnTo>
                    <a:pt x="1286878" y="470217"/>
                  </a:lnTo>
                  <a:lnTo>
                    <a:pt x="1270139" y="456158"/>
                  </a:lnTo>
                  <a:lnTo>
                    <a:pt x="1246403" y="451218"/>
                  </a:lnTo>
                  <a:lnTo>
                    <a:pt x="1242771" y="451218"/>
                  </a:lnTo>
                  <a:lnTo>
                    <a:pt x="1227963" y="452615"/>
                  </a:lnTo>
                  <a:lnTo>
                    <a:pt x="1224051" y="453174"/>
                  </a:lnTo>
                  <a:lnTo>
                    <a:pt x="1242212" y="471335"/>
                  </a:lnTo>
                  <a:lnTo>
                    <a:pt x="1246962" y="471335"/>
                  </a:lnTo>
                  <a:lnTo>
                    <a:pt x="1247521" y="470776"/>
                  </a:lnTo>
                  <a:lnTo>
                    <a:pt x="1251432" y="470776"/>
                  </a:lnTo>
                  <a:lnTo>
                    <a:pt x="1266139" y="474078"/>
                  </a:lnTo>
                  <a:lnTo>
                    <a:pt x="1278356" y="483768"/>
                  </a:lnTo>
                  <a:lnTo>
                    <a:pt x="1289888" y="499529"/>
                  </a:lnTo>
                  <a:lnTo>
                    <a:pt x="1300899" y="518261"/>
                  </a:lnTo>
                  <a:lnTo>
                    <a:pt x="1188326" y="518261"/>
                  </a:lnTo>
                  <a:lnTo>
                    <a:pt x="1167333" y="518261"/>
                  </a:lnTo>
                  <a:lnTo>
                    <a:pt x="1147533" y="518261"/>
                  </a:lnTo>
                  <a:lnTo>
                    <a:pt x="1147533" y="537832"/>
                  </a:lnTo>
                  <a:lnTo>
                    <a:pt x="1147533" y="577786"/>
                  </a:lnTo>
                  <a:lnTo>
                    <a:pt x="1141374" y="586244"/>
                  </a:lnTo>
                  <a:lnTo>
                    <a:pt x="1135100" y="592658"/>
                  </a:lnTo>
                  <a:lnTo>
                    <a:pt x="1128826" y="596874"/>
                  </a:lnTo>
                  <a:lnTo>
                    <a:pt x="1122667" y="598728"/>
                  </a:lnTo>
                  <a:lnTo>
                    <a:pt x="1116799" y="598728"/>
                  </a:lnTo>
                  <a:lnTo>
                    <a:pt x="1105065" y="595934"/>
                  </a:lnTo>
                  <a:lnTo>
                    <a:pt x="1105065" y="537832"/>
                  </a:lnTo>
                  <a:lnTo>
                    <a:pt x="1147533" y="537832"/>
                  </a:lnTo>
                  <a:lnTo>
                    <a:pt x="1147533" y="518261"/>
                  </a:lnTo>
                  <a:lnTo>
                    <a:pt x="1058684" y="518261"/>
                  </a:lnTo>
                  <a:lnTo>
                    <a:pt x="1044676" y="518261"/>
                  </a:lnTo>
                  <a:lnTo>
                    <a:pt x="987158" y="518261"/>
                  </a:lnTo>
                  <a:lnTo>
                    <a:pt x="1003922" y="537832"/>
                  </a:lnTo>
                  <a:lnTo>
                    <a:pt x="1017892" y="537832"/>
                  </a:lnTo>
                  <a:lnTo>
                    <a:pt x="1017892" y="570522"/>
                  </a:lnTo>
                  <a:lnTo>
                    <a:pt x="1013421" y="578065"/>
                  </a:lnTo>
                  <a:lnTo>
                    <a:pt x="1012024" y="585330"/>
                  </a:lnTo>
                  <a:lnTo>
                    <a:pt x="1003642" y="587565"/>
                  </a:lnTo>
                  <a:lnTo>
                    <a:pt x="1001966" y="588124"/>
                  </a:lnTo>
                  <a:lnTo>
                    <a:pt x="998613" y="588124"/>
                  </a:lnTo>
                  <a:lnTo>
                    <a:pt x="989431" y="586511"/>
                  </a:lnTo>
                  <a:lnTo>
                    <a:pt x="981468" y="582815"/>
                  </a:lnTo>
                  <a:lnTo>
                    <a:pt x="975868" y="578688"/>
                  </a:lnTo>
                  <a:lnTo>
                    <a:pt x="973747" y="575818"/>
                  </a:lnTo>
                  <a:lnTo>
                    <a:pt x="978319" y="572503"/>
                  </a:lnTo>
                  <a:lnTo>
                    <a:pt x="982649" y="568071"/>
                  </a:lnTo>
                  <a:lnTo>
                    <a:pt x="985888" y="562076"/>
                  </a:lnTo>
                  <a:lnTo>
                    <a:pt x="987158" y="554037"/>
                  </a:lnTo>
                  <a:lnTo>
                    <a:pt x="987158" y="550672"/>
                  </a:lnTo>
                  <a:lnTo>
                    <a:pt x="960374" y="518934"/>
                  </a:lnTo>
                  <a:lnTo>
                    <a:pt x="939660" y="516039"/>
                  </a:lnTo>
                  <a:lnTo>
                    <a:pt x="931722" y="516369"/>
                  </a:lnTo>
                  <a:lnTo>
                    <a:pt x="925410" y="517398"/>
                  </a:lnTo>
                  <a:lnTo>
                    <a:pt x="906970" y="521893"/>
                  </a:lnTo>
                  <a:lnTo>
                    <a:pt x="926528" y="544817"/>
                  </a:lnTo>
                  <a:lnTo>
                    <a:pt x="935786" y="541782"/>
                  </a:lnTo>
                  <a:lnTo>
                    <a:pt x="942708" y="539673"/>
                  </a:lnTo>
                  <a:lnTo>
                    <a:pt x="948105" y="538251"/>
                  </a:lnTo>
                  <a:lnTo>
                    <a:pt x="952792" y="537273"/>
                  </a:lnTo>
                  <a:lnTo>
                    <a:pt x="956703" y="536714"/>
                  </a:lnTo>
                  <a:lnTo>
                    <a:pt x="965644" y="536714"/>
                  </a:lnTo>
                  <a:lnTo>
                    <a:pt x="967600" y="540905"/>
                  </a:lnTo>
                  <a:lnTo>
                    <a:pt x="967879" y="544258"/>
                  </a:lnTo>
                  <a:lnTo>
                    <a:pt x="965098" y="556069"/>
                  </a:lnTo>
                  <a:lnTo>
                    <a:pt x="956945" y="564197"/>
                  </a:lnTo>
                  <a:lnTo>
                    <a:pt x="943724" y="569125"/>
                  </a:lnTo>
                  <a:lnTo>
                    <a:pt x="925690" y="571360"/>
                  </a:lnTo>
                  <a:lnTo>
                    <a:pt x="945807" y="595096"/>
                  </a:lnTo>
                  <a:lnTo>
                    <a:pt x="974026" y="616343"/>
                  </a:lnTo>
                  <a:lnTo>
                    <a:pt x="973747" y="618020"/>
                  </a:lnTo>
                  <a:lnTo>
                    <a:pt x="951395" y="636739"/>
                  </a:lnTo>
                  <a:lnTo>
                    <a:pt x="936167" y="630250"/>
                  </a:lnTo>
                  <a:lnTo>
                    <a:pt x="923874" y="617283"/>
                  </a:lnTo>
                  <a:lnTo>
                    <a:pt x="914311" y="600075"/>
                  </a:lnTo>
                  <a:lnTo>
                    <a:pt x="907249" y="580847"/>
                  </a:lnTo>
                  <a:lnTo>
                    <a:pt x="894918" y="580847"/>
                  </a:lnTo>
                  <a:lnTo>
                    <a:pt x="906856" y="612495"/>
                  </a:lnTo>
                  <a:lnTo>
                    <a:pt x="923480" y="637438"/>
                  </a:lnTo>
                  <a:lnTo>
                    <a:pt x="942454" y="653783"/>
                  </a:lnTo>
                  <a:lnTo>
                    <a:pt x="961453" y="659650"/>
                  </a:lnTo>
                  <a:lnTo>
                    <a:pt x="977023" y="657555"/>
                  </a:lnTo>
                  <a:lnTo>
                    <a:pt x="988110" y="650849"/>
                  </a:lnTo>
                  <a:lnTo>
                    <a:pt x="994740" y="638898"/>
                  </a:lnTo>
                  <a:lnTo>
                    <a:pt x="995006" y="636739"/>
                  </a:lnTo>
                  <a:lnTo>
                    <a:pt x="996937" y="621080"/>
                  </a:lnTo>
                  <a:lnTo>
                    <a:pt x="996657" y="614387"/>
                  </a:lnTo>
                  <a:lnTo>
                    <a:pt x="996378" y="613270"/>
                  </a:lnTo>
                  <a:lnTo>
                    <a:pt x="994981" y="608241"/>
                  </a:lnTo>
                  <a:lnTo>
                    <a:pt x="1009789" y="607682"/>
                  </a:lnTo>
                  <a:lnTo>
                    <a:pt x="1013421" y="602653"/>
                  </a:lnTo>
                  <a:lnTo>
                    <a:pt x="1017892" y="597331"/>
                  </a:lnTo>
                  <a:lnTo>
                    <a:pt x="1017892" y="643991"/>
                  </a:lnTo>
                  <a:lnTo>
                    <a:pt x="1047508" y="660768"/>
                  </a:lnTo>
                  <a:lnTo>
                    <a:pt x="1047508" y="597331"/>
                  </a:lnTo>
                  <a:lnTo>
                    <a:pt x="1047508" y="593432"/>
                  </a:lnTo>
                  <a:lnTo>
                    <a:pt x="1047508" y="588124"/>
                  </a:lnTo>
                  <a:lnTo>
                    <a:pt x="1047508" y="537832"/>
                  </a:lnTo>
                  <a:lnTo>
                    <a:pt x="1061440" y="537832"/>
                  </a:lnTo>
                  <a:lnTo>
                    <a:pt x="1075448" y="537832"/>
                  </a:lnTo>
                  <a:lnTo>
                    <a:pt x="1075486" y="578688"/>
                  </a:lnTo>
                  <a:lnTo>
                    <a:pt x="1079906" y="588848"/>
                  </a:lnTo>
                  <a:lnTo>
                    <a:pt x="1091272" y="600417"/>
                  </a:lnTo>
                  <a:lnTo>
                    <a:pt x="1106690" y="609892"/>
                  </a:lnTo>
                  <a:lnTo>
                    <a:pt x="1123226" y="613816"/>
                  </a:lnTo>
                  <a:lnTo>
                    <a:pt x="1129258" y="613283"/>
                  </a:lnTo>
                  <a:lnTo>
                    <a:pt x="1136116" y="611619"/>
                  </a:lnTo>
                  <a:lnTo>
                    <a:pt x="1142593" y="608749"/>
                  </a:lnTo>
                  <a:lnTo>
                    <a:pt x="1147533" y="604608"/>
                  </a:lnTo>
                  <a:lnTo>
                    <a:pt x="1147533" y="643991"/>
                  </a:lnTo>
                  <a:lnTo>
                    <a:pt x="1177150" y="660768"/>
                  </a:lnTo>
                  <a:lnTo>
                    <a:pt x="1177150" y="604608"/>
                  </a:lnTo>
                  <a:lnTo>
                    <a:pt x="1177150" y="598728"/>
                  </a:lnTo>
                  <a:lnTo>
                    <a:pt x="1177150" y="537832"/>
                  </a:lnTo>
                  <a:lnTo>
                    <a:pt x="1184097" y="537832"/>
                  </a:lnTo>
                  <a:lnTo>
                    <a:pt x="1205090" y="537832"/>
                  </a:lnTo>
                  <a:lnTo>
                    <a:pt x="1294218" y="537832"/>
                  </a:lnTo>
                  <a:lnTo>
                    <a:pt x="1294218" y="567448"/>
                  </a:lnTo>
                  <a:lnTo>
                    <a:pt x="1202817" y="567448"/>
                  </a:lnTo>
                  <a:lnTo>
                    <a:pt x="1196670" y="573036"/>
                  </a:lnTo>
                  <a:lnTo>
                    <a:pt x="1212380" y="607809"/>
                  </a:lnTo>
                  <a:lnTo>
                    <a:pt x="1233589" y="620534"/>
                  </a:lnTo>
                  <a:lnTo>
                    <a:pt x="1236103" y="620534"/>
                  </a:lnTo>
                  <a:lnTo>
                    <a:pt x="1245641" y="615645"/>
                  </a:lnTo>
                  <a:lnTo>
                    <a:pt x="1250950" y="604888"/>
                  </a:lnTo>
                  <a:lnTo>
                    <a:pt x="1253629" y="593991"/>
                  </a:lnTo>
                  <a:lnTo>
                    <a:pt x="1255102" y="589241"/>
                  </a:lnTo>
                  <a:lnTo>
                    <a:pt x="1294218" y="589241"/>
                  </a:lnTo>
                  <a:lnTo>
                    <a:pt x="1294218" y="643991"/>
                  </a:lnTo>
                  <a:lnTo>
                    <a:pt x="1323835" y="660768"/>
                  </a:lnTo>
                  <a:lnTo>
                    <a:pt x="1323835" y="589241"/>
                  </a:lnTo>
                  <a:lnTo>
                    <a:pt x="1323835" y="537832"/>
                  </a:lnTo>
                  <a:lnTo>
                    <a:pt x="1351775" y="537832"/>
                  </a:lnTo>
                  <a:close/>
                </a:path>
                <a:path w="1390014" h="1671320">
                  <a:moveTo>
                    <a:pt x="1362532" y="86614"/>
                  </a:moveTo>
                  <a:lnTo>
                    <a:pt x="1345768" y="67056"/>
                  </a:lnTo>
                  <a:lnTo>
                    <a:pt x="1332357" y="67056"/>
                  </a:lnTo>
                  <a:lnTo>
                    <a:pt x="1322095" y="41516"/>
                  </a:lnTo>
                  <a:lnTo>
                    <a:pt x="1312722" y="25425"/>
                  </a:lnTo>
                  <a:lnTo>
                    <a:pt x="1310005" y="20751"/>
                  </a:lnTo>
                  <a:lnTo>
                    <a:pt x="1293279" y="6781"/>
                  </a:lnTo>
                  <a:lnTo>
                    <a:pt x="1269174" y="1676"/>
                  </a:lnTo>
                  <a:lnTo>
                    <a:pt x="1253972" y="4610"/>
                  </a:lnTo>
                  <a:lnTo>
                    <a:pt x="1242352" y="12115"/>
                  </a:lnTo>
                  <a:lnTo>
                    <a:pt x="1234909" y="24193"/>
                  </a:lnTo>
                  <a:lnTo>
                    <a:pt x="1232471" y="39649"/>
                  </a:lnTo>
                  <a:lnTo>
                    <a:pt x="1232369" y="41516"/>
                  </a:lnTo>
                  <a:lnTo>
                    <a:pt x="1233411" y="50292"/>
                  </a:lnTo>
                  <a:lnTo>
                    <a:pt x="1233411" y="47777"/>
                  </a:lnTo>
                  <a:lnTo>
                    <a:pt x="1238999" y="60071"/>
                  </a:lnTo>
                  <a:lnTo>
                    <a:pt x="1259116" y="60071"/>
                  </a:lnTo>
                  <a:lnTo>
                    <a:pt x="1256880" y="54762"/>
                  </a:lnTo>
                  <a:lnTo>
                    <a:pt x="1256601" y="54203"/>
                  </a:lnTo>
                  <a:lnTo>
                    <a:pt x="1256601" y="49733"/>
                  </a:lnTo>
                  <a:lnTo>
                    <a:pt x="1275041" y="25425"/>
                  </a:lnTo>
                  <a:lnTo>
                    <a:pt x="1287691" y="27813"/>
                  </a:lnTo>
                  <a:lnTo>
                    <a:pt x="1296416" y="35242"/>
                  </a:lnTo>
                  <a:lnTo>
                    <a:pt x="1303896" y="48171"/>
                  </a:lnTo>
                  <a:lnTo>
                    <a:pt x="1312799" y="67056"/>
                  </a:lnTo>
                  <a:lnTo>
                    <a:pt x="1288211" y="67056"/>
                  </a:lnTo>
                  <a:lnTo>
                    <a:pt x="1241793" y="67056"/>
                  </a:lnTo>
                  <a:lnTo>
                    <a:pt x="773277" y="67056"/>
                  </a:lnTo>
                  <a:lnTo>
                    <a:pt x="768807" y="58674"/>
                  </a:lnTo>
                  <a:lnTo>
                    <a:pt x="767130" y="51968"/>
                  </a:lnTo>
                  <a:lnTo>
                    <a:pt x="766572" y="45542"/>
                  </a:lnTo>
                  <a:lnTo>
                    <a:pt x="768362" y="37033"/>
                  </a:lnTo>
                  <a:lnTo>
                    <a:pt x="773557" y="31127"/>
                  </a:lnTo>
                  <a:lnTo>
                    <a:pt x="781900" y="27673"/>
                  </a:lnTo>
                  <a:lnTo>
                    <a:pt x="793115" y="26543"/>
                  </a:lnTo>
                  <a:lnTo>
                    <a:pt x="796747" y="26543"/>
                  </a:lnTo>
                  <a:lnTo>
                    <a:pt x="848817" y="39649"/>
                  </a:lnTo>
                  <a:lnTo>
                    <a:pt x="885875" y="60071"/>
                  </a:lnTo>
                  <a:lnTo>
                    <a:pt x="905713" y="60071"/>
                  </a:lnTo>
                  <a:lnTo>
                    <a:pt x="866254" y="32308"/>
                  </a:lnTo>
                  <a:lnTo>
                    <a:pt x="812050" y="8216"/>
                  </a:lnTo>
                  <a:lnTo>
                    <a:pt x="791438" y="5588"/>
                  </a:lnTo>
                  <a:lnTo>
                    <a:pt x="789482" y="5588"/>
                  </a:lnTo>
                  <a:lnTo>
                    <a:pt x="787247" y="5308"/>
                  </a:lnTo>
                  <a:lnTo>
                    <a:pt x="785291" y="5308"/>
                  </a:lnTo>
                  <a:lnTo>
                    <a:pt x="765937" y="7353"/>
                  </a:lnTo>
                  <a:lnTo>
                    <a:pt x="751141" y="13449"/>
                  </a:lnTo>
                  <a:lnTo>
                    <a:pt x="741680" y="23583"/>
                  </a:lnTo>
                  <a:lnTo>
                    <a:pt x="738352" y="37719"/>
                  </a:lnTo>
                  <a:lnTo>
                    <a:pt x="739279" y="45542"/>
                  </a:lnTo>
                  <a:lnTo>
                    <a:pt x="740448" y="52705"/>
                  </a:lnTo>
                  <a:lnTo>
                    <a:pt x="742048" y="59766"/>
                  </a:lnTo>
                  <a:lnTo>
                    <a:pt x="744220" y="67056"/>
                  </a:lnTo>
                  <a:lnTo>
                    <a:pt x="707301" y="67056"/>
                  </a:lnTo>
                  <a:lnTo>
                    <a:pt x="724065" y="86614"/>
                  </a:lnTo>
                  <a:lnTo>
                    <a:pt x="742264" y="86614"/>
                  </a:lnTo>
                  <a:lnTo>
                    <a:pt x="742264" y="192786"/>
                  </a:lnTo>
                  <a:lnTo>
                    <a:pt x="771880" y="209550"/>
                  </a:lnTo>
                  <a:lnTo>
                    <a:pt x="771880" y="86614"/>
                  </a:lnTo>
                  <a:lnTo>
                    <a:pt x="785812" y="86614"/>
                  </a:lnTo>
                  <a:lnTo>
                    <a:pt x="799820" y="86614"/>
                  </a:lnTo>
                  <a:lnTo>
                    <a:pt x="880287" y="86614"/>
                  </a:lnTo>
                  <a:lnTo>
                    <a:pt x="880287" y="116789"/>
                  </a:lnTo>
                  <a:lnTo>
                    <a:pt x="880287" y="132435"/>
                  </a:lnTo>
                  <a:lnTo>
                    <a:pt x="880287" y="148082"/>
                  </a:lnTo>
                  <a:lnTo>
                    <a:pt x="868210" y="159232"/>
                  </a:lnTo>
                  <a:lnTo>
                    <a:pt x="859548" y="165620"/>
                  </a:lnTo>
                  <a:lnTo>
                    <a:pt x="852233" y="168757"/>
                  </a:lnTo>
                  <a:lnTo>
                    <a:pt x="844245" y="170154"/>
                  </a:lnTo>
                  <a:lnTo>
                    <a:pt x="834440" y="168541"/>
                  </a:lnTo>
                  <a:lnTo>
                    <a:pt x="827874" y="164325"/>
                  </a:lnTo>
                  <a:lnTo>
                    <a:pt x="824166" y="158483"/>
                  </a:lnTo>
                  <a:lnTo>
                    <a:pt x="823010" y="151993"/>
                  </a:lnTo>
                  <a:lnTo>
                    <a:pt x="823290" y="146405"/>
                  </a:lnTo>
                  <a:lnTo>
                    <a:pt x="850112" y="122936"/>
                  </a:lnTo>
                  <a:lnTo>
                    <a:pt x="852347" y="122936"/>
                  </a:lnTo>
                  <a:lnTo>
                    <a:pt x="854583" y="123215"/>
                  </a:lnTo>
                  <a:lnTo>
                    <a:pt x="867994" y="124612"/>
                  </a:lnTo>
                  <a:lnTo>
                    <a:pt x="872185" y="127965"/>
                  </a:lnTo>
                  <a:lnTo>
                    <a:pt x="880287" y="132435"/>
                  </a:lnTo>
                  <a:lnTo>
                    <a:pt x="880287" y="116789"/>
                  </a:lnTo>
                  <a:lnTo>
                    <a:pt x="875817" y="114274"/>
                  </a:lnTo>
                  <a:lnTo>
                    <a:pt x="869111" y="110642"/>
                  </a:lnTo>
                  <a:lnTo>
                    <a:pt x="865200" y="109245"/>
                  </a:lnTo>
                  <a:lnTo>
                    <a:pt x="857935" y="105613"/>
                  </a:lnTo>
                  <a:lnTo>
                    <a:pt x="852906" y="103657"/>
                  </a:lnTo>
                  <a:lnTo>
                    <a:pt x="844804" y="102539"/>
                  </a:lnTo>
                  <a:lnTo>
                    <a:pt x="839774" y="101981"/>
                  </a:lnTo>
                  <a:lnTo>
                    <a:pt x="837539" y="101981"/>
                  </a:lnTo>
                  <a:lnTo>
                    <a:pt x="804887" y="121958"/>
                  </a:lnTo>
                  <a:lnTo>
                    <a:pt x="799820" y="143052"/>
                  </a:lnTo>
                  <a:lnTo>
                    <a:pt x="803554" y="159905"/>
                  </a:lnTo>
                  <a:lnTo>
                    <a:pt x="814146" y="175183"/>
                  </a:lnTo>
                  <a:lnTo>
                    <a:pt x="830707" y="186283"/>
                  </a:lnTo>
                  <a:lnTo>
                    <a:pt x="852347" y="190550"/>
                  </a:lnTo>
                  <a:lnTo>
                    <a:pt x="859980" y="189623"/>
                  </a:lnTo>
                  <a:lnTo>
                    <a:pt x="866216" y="187096"/>
                  </a:lnTo>
                  <a:lnTo>
                    <a:pt x="880287" y="178816"/>
                  </a:lnTo>
                  <a:lnTo>
                    <a:pt x="880287" y="192786"/>
                  </a:lnTo>
                  <a:lnTo>
                    <a:pt x="909904" y="209550"/>
                  </a:lnTo>
                  <a:lnTo>
                    <a:pt x="909904" y="178816"/>
                  </a:lnTo>
                  <a:lnTo>
                    <a:pt x="909904" y="170154"/>
                  </a:lnTo>
                  <a:lnTo>
                    <a:pt x="909904" y="143052"/>
                  </a:lnTo>
                  <a:lnTo>
                    <a:pt x="915911" y="138823"/>
                  </a:lnTo>
                  <a:lnTo>
                    <a:pt x="923975" y="134950"/>
                  </a:lnTo>
                  <a:lnTo>
                    <a:pt x="933043" y="132130"/>
                  </a:lnTo>
                  <a:lnTo>
                    <a:pt x="942035" y="131038"/>
                  </a:lnTo>
                  <a:lnTo>
                    <a:pt x="948461" y="131318"/>
                  </a:lnTo>
                  <a:lnTo>
                    <a:pt x="957681" y="136067"/>
                  </a:lnTo>
                  <a:lnTo>
                    <a:pt x="957605" y="146939"/>
                  </a:lnTo>
                  <a:lnTo>
                    <a:pt x="956475" y="154165"/>
                  </a:lnTo>
                  <a:lnTo>
                    <a:pt x="952614" y="162826"/>
                  </a:lnTo>
                  <a:lnTo>
                    <a:pt x="945781" y="173050"/>
                  </a:lnTo>
                  <a:lnTo>
                    <a:pt x="935609" y="185521"/>
                  </a:lnTo>
                  <a:lnTo>
                    <a:pt x="957122" y="201447"/>
                  </a:lnTo>
                  <a:lnTo>
                    <a:pt x="977442" y="168478"/>
                  </a:lnTo>
                  <a:lnTo>
                    <a:pt x="978890" y="158483"/>
                  </a:lnTo>
                  <a:lnTo>
                    <a:pt x="976071" y="140627"/>
                  </a:lnTo>
                  <a:lnTo>
                    <a:pt x="970902" y="131038"/>
                  </a:lnTo>
                  <a:lnTo>
                    <a:pt x="967257" y="124269"/>
                  </a:lnTo>
                  <a:lnTo>
                    <a:pt x="965555" y="122936"/>
                  </a:lnTo>
                  <a:lnTo>
                    <a:pt x="957656" y="116789"/>
                  </a:lnTo>
                  <a:lnTo>
                    <a:pt x="954074" y="113995"/>
                  </a:lnTo>
                  <a:lnTo>
                    <a:pt x="952042" y="112420"/>
                  </a:lnTo>
                  <a:lnTo>
                    <a:pt x="930021" y="107848"/>
                  </a:lnTo>
                  <a:lnTo>
                    <a:pt x="925271" y="108127"/>
                  </a:lnTo>
                  <a:lnTo>
                    <a:pt x="915492" y="109524"/>
                  </a:lnTo>
                  <a:lnTo>
                    <a:pt x="909904" y="113995"/>
                  </a:lnTo>
                  <a:lnTo>
                    <a:pt x="909904" y="86614"/>
                  </a:lnTo>
                  <a:lnTo>
                    <a:pt x="992847" y="86614"/>
                  </a:lnTo>
                  <a:lnTo>
                    <a:pt x="1006856" y="86614"/>
                  </a:lnTo>
                  <a:lnTo>
                    <a:pt x="1100734" y="86614"/>
                  </a:lnTo>
                  <a:lnTo>
                    <a:pt x="1100734" y="109524"/>
                  </a:lnTo>
                  <a:lnTo>
                    <a:pt x="1033399" y="109524"/>
                  </a:lnTo>
                  <a:lnTo>
                    <a:pt x="1021359" y="111188"/>
                  </a:lnTo>
                  <a:lnTo>
                    <a:pt x="1013104" y="115912"/>
                  </a:lnTo>
                  <a:lnTo>
                    <a:pt x="1008443" y="123215"/>
                  </a:lnTo>
                  <a:lnTo>
                    <a:pt x="1008341" y="123494"/>
                  </a:lnTo>
                  <a:lnTo>
                    <a:pt x="1006856" y="132994"/>
                  </a:lnTo>
                  <a:lnTo>
                    <a:pt x="1011237" y="153365"/>
                  </a:lnTo>
                  <a:lnTo>
                    <a:pt x="1023454" y="173367"/>
                  </a:lnTo>
                  <a:lnTo>
                    <a:pt x="1042098" y="192328"/>
                  </a:lnTo>
                  <a:lnTo>
                    <a:pt x="1065809" y="209550"/>
                  </a:lnTo>
                  <a:lnTo>
                    <a:pt x="1074750" y="201726"/>
                  </a:lnTo>
                  <a:lnTo>
                    <a:pt x="1056957" y="186474"/>
                  </a:lnTo>
                  <a:lnTo>
                    <a:pt x="1043698" y="173583"/>
                  </a:lnTo>
                  <a:lnTo>
                    <a:pt x="1035418" y="161417"/>
                  </a:lnTo>
                  <a:lnTo>
                    <a:pt x="1032560" y="148361"/>
                  </a:lnTo>
                  <a:lnTo>
                    <a:pt x="1033640" y="141452"/>
                  </a:lnTo>
                  <a:lnTo>
                    <a:pt x="1037031" y="136067"/>
                  </a:lnTo>
                  <a:lnTo>
                    <a:pt x="1042936" y="132575"/>
                  </a:lnTo>
                  <a:lnTo>
                    <a:pt x="1051560" y="131318"/>
                  </a:lnTo>
                  <a:lnTo>
                    <a:pt x="1100734" y="131318"/>
                  </a:lnTo>
                  <a:lnTo>
                    <a:pt x="1100734" y="192786"/>
                  </a:lnTo>
                  <a:lnTo>
                    <a:pt x="1130350" y="209550"/>
                  </a:lnTo>
                  <a:lnTo>
                    <a:pt x="1130350" y="131318"/>
                  </a:lnTo>
                  <a:lnTo>
                    <a:pt x="1130350" y="86614"/>
                  </a:lnTo>
                  <a:lnTo>
                    <a:pt x="1137285" y="86614"/>
                  </a:lnTo>
                  <a:lnTo>
                    <a:pt x="1158290" y="86614"/>
                  </a:lnTo>
                  <a:lnTo>
                    <a:pt x="1247419" y="86614"/>
                  </a:lnTo>
                  <a:lnTo>
                    <a:pt x="1247419" y="116230"/>
                  </a:lnTo>
                  <a:lnTo>
                    <a:pt x="1156017" y="116230"/>
                  </a:lnTo>
                  <a:lnTo>
                    <a:pt x="1149870" y="121818"/>
                  </a:lnTo>
                  <a:lnTo>
                    <a:pt x="1149870" y="129400"/>
                  </a:lnTo>
                  <a:lnTo>
                    <a:pt x="1151674" y="137642"/>
                  </a:lnTo>
                  <a:lnTo>
                    <a:pt x="1177290" y="165963"/>
                  </a:lnTo>
                  <a:lnTo>
                    <a:pt x="1186789" y="169316"/>
                  </a:lnTo>
                  <a:lnTo>
                    <a:pt x="1189304" y="169316"/>
                  </a:lnTo>
                  <a:lnTo>
                    <a:pt x="1198841" y="164426"/>
                  </a:lnTo>
                  <a:lnTo>
                    <a:pt x="1204150" y="153670"/>
                  </a:lnTo>
                  <a:lnTo>
                    <a:pt x="1206792" y="142913"/>
                  </a:lnTo>
                  <a:lnTo>
                    <a:pt x="1208303" y="138023"/>
                  </a:lnTo>
                  <a:lnTo>
                    <a:pt x="1247419" y="138023"/>
                  </a:lnTo>
                  <a:lnTo>
                    <a:pt x="1247419" y="192786"/>
                  </a:lnTo>
                  <a:lnTo>
                    <a:pt x="1277035" y="209550"/>
                  </a:lnTo>
                  <a:lnTo>
                    <a:pt x="1277035" y="138023"/>
                  </a:lnTo>
                  <a:lnTo>
                    <a:pt x="1277035" y="86614"/>
                  </a:lnTo>
                  <a:lnTo>
                    <a:pt x="1304975" y="86614"/>
                  </a:lnTo>
                  <a:lnTo>
                    <a:pt x="1304975" y="192786"/>
                  </a:lnTo>
                  <a:lnTo>
                    <a:pt x="1334592" y="209550"/>
                  </a:lnTo>
                  <a:lnTo>
                    <a:pt x="1334592" y="86614"/>
                  </a:lnTo>
                  <a:lnTo>
                    <a:pt x="1362532" y="86614"/>
                  </a:lnTo>
                  <a:close/>
                </a:path>
                <a:path w="1390014" h="1671320">
                  <a:moveTo>
                    <a:pt x="1389494" y="1497736"/>
                  </a:moveTo>
                  <a:lnTo>
                    <a:pt x="1385557" y="1478826"/>
                  </a:lnTo>
                  <a:lnTo>
                    <a:pt x="1377073" y="1466723"/>
                  </a:lnTo>
                  <a:lnTo>
                    <a:pt x="1374724" y="1463370"/>
                  </a:lnTo>
                  <a:lnTo>
                    <a:pt x="1358493" y="1452943"/>
                  </a:lnTo>
                  <a:lnTo>
                    <a:pt x="1338364" y="1449120"/>
                  </a:lnTo>
                  <a:lnTo>
                    <a:pt x="1325460" y="1451343"/>
                  </a:lnTo>
                  <a:lnTo>
                    <a:pt x="1311821" y="1457464"/>
                  </a:lnTo>
                  <a:lnTo>
                    <a:pt x="1297927" y="1466723"/>
                  </a:lnTo>
                  <a:lnTo>
                    <a:pt x="1284439" y="1478178"/>
                  </a:lnTo>
                  <a:lnTo>
                    <a:pt x="1306791" y="1497177"/>
                  </a:lnTo>
                  <a:lnTo>
                    <a:pt x="1316824" y="1483690"/>
                  </a:lnTo>
                  <a:lnTo>
                    <a:pt x="1326311" y="1474190"/>
                  </a:lnTo>
                  <a:lnTo>
                    <a:pt x="1335747" y="1468577"/>
                  </a:lnTo>
                  <a:lnTo>
                    <a:pt x="1345628" y="1466723"/>
                  </a:lnTo>
                  <a:lnTo>
                    <a:pt x="1357083" y="1468932"/>
                  </a:lnTo>
                  <a:lnTo>
                    <a:pt x="1366202" y="1474965"/>
                  </a:lnTo>
                  <a:lnTo>
                    <a:pt x="1372235" y="1483931"/>
                  </a:lnTo>
                  <a:lnTo>
                    <a:pt x="1374406" y="1494942"/>
                  </a:lnTo>
                  <a:lnTo>
                    <a:pt x="1373251" y="1503362"/>
                  </a:lnTo>
                  <a:lnTo>
                    <a:pt x="1369555" y="1512049"/>
                  </a:lnTo>
                  <a:lnTo>
                    <a:pt x="1362976" y="1520634"/>
                  </a:lnTo>
                  <a:lnTo>
                    <a:pt x="1353172" y="1528749"/>
                  </a:lnTo>
                  <a:lnTo>
                    <a:pt x="1345679" y="1531353"/>
                  </a:lnTo>
                  <a:lnTo>
                    <a:pt x="1334909" y="1535976"/>
                  </a:lnTo>
                  <a:lnTo>
                    <a:pt x="1325232" y="1541589"/>
                  </a:lnTo>
                  <a:lnTo>
                    <a:pt x="1321041" y="1547177"/>
                  </a:lnTo>
                  <a:lnTo>
                    <a:pt x="1321041" y="1587411"/>
                  </a:lnTo>
                  <a:lnTo>
                    <a:pt x="1333334" y="1604187"/>
                  </a:lnTo>
                  <a:lnTo>
                    <a:pt x="1333334" y="1594967"/>
                  </a:lnTo>
                  <a:lnTo>
                    <a:pt x="1336395" y="1568488"/>
                  </a:lnTo>
                  <a:lnTo>
                    <a:pt x="1342910" y="1555216"/>
                  </a:lnTo>
                  <a:lnTo>
                    <a:pt x="1352042" y="1550009"/>
                  </a:lnTo>
                  <a:lnTo>
                    <a:pt x="1362951" y="1547749"/>
                  </a:lnTo>
                  <a:lnTo>
                    <a:pt x="1375003" y="1535493"/>
                  </a:lnTo>
                  <a:lnTo>
                    <a:pt x="1383245" y="1522844"/>
                  </a:lnTo>
                  <a:lnTo>
                    <a:pt x="1387983" y="1510144"/>
                  </a:lnTo>
                  <a:lnTo>
                    <a:pt x="1389494" y="1497736"/>
                  </a:lnTo>
                  <a:close/>
                </a:path>
              </a:pathLst>
            </a:custGeom>
            <a:solidFill>
              <a:srgbClr val="000000"/>
            </a:solidFill>
          </p:spPr>
          <p:txBody>
            <a:bodyPr wrap="square" lIns="0" tIns="0" rIns="0" bIns="0" rtlCol="0"/>
            <a:lstStyle/>
            <a:p>
              <a:endParaRPr sz="1235"/>
            </a:p>
          </p:txBody>
        </p:sp>
        <p:sp>
          <p:nvSpPr>
            <p:cNvPr id="27" name="object 27"/>
            <p:cNvSpPr/>
            <p:nvPr/>
          </p:nvSpPr>
          <p:spPr>
            <a:xfrm>
              <a:off x="2329596" y="2570064"/>
              <a:ext cx="2326640" cy="640715"/>
            </a:xfrm>
            <a:custGeom>
              <a:avLst/>
              <a:gdLst/>
              <a:ahLst/>
              <a:cxnLst/>
              <a:rect l="l" t="t" r="r" b="b"/>
              <a:pathLst>
                <a:path w="2326640" h="640714">
                  <a:moveTo>
                    <a:pt x="2326041" y="0"/>
                  </a:moveTo>
                  <a:lnTo>
                    <a:pt x="0" y="0"/>
                  </a:lnTo>
                  <a:lnTo>
                    <a:pt x="0" y="640707"/>
                  </a:lnTo>
                  <a:lnTo>
                    <a:pt x="2326041" y="640707"/>
                  </a:lnTo>
                  <a:lnTo>
                    <a:pt x="2326041" y="0"/>
                  </a:lnTo>
                  <a:close/>
                </a:path>
              </a:pathLst>
            </a:custGeom>
            <a:solidFill>
              <a:srgbClr val="E5E5FF"/>
            </a:solidFill>
          </p:spPr>
          <p:txBody>
            <a:bodyPr wrap="square" lIns="0" tIns="0" rIns="0" bIns="0" rtlCol="0"/>
            <a:lstStyle/>
            <a:p>
              <a:endParaRPr sz="1235"/>
            </a:p>
          </p:txBody>
        </p:sp>
        <p:pic>
          <p:nvPicPr>
            <p:cNvPr id="28" name="object 28"/>
            <p:cNvPicPr/>
            <p:nvPr/>
          </p:nvPicPr>
          <p:blipFill>
            <a:blip r:embed="rId9" cstate="print"/>
            <a:stretch>
              <a:fillRect/>
            </a:stretch>
          </p:blipFill>
          <p:spPr>
            <a:xfrm>
              <a:off x="2540462" y="2621947"/>
              <a:ext cx="1904310" cy="189525"/>
            </a:xfrm>
            <a:prstGeom prst="rect">
              <a:avLst/>
            </a:prstGeom>
          </p:spPr>
        </p:pic>
        <p:pic>
          <p:nvPicPr>
            <p:cNvPr id="29" name="object 29"/>
            <p:cNvPicPr/>
            <p:nvPr/>
          </p:nvPicPr>
          <p:blipFill>
            <a:blip r:embed="rId10" cstate="print"/>
            <a:stretch>
              <a:fillRect/>
            </a:stretch>
          </p:blipFill>
          <p:spPr>
            <a:xfrm>
              <a:off x="2779732" y="2902298"/>
              <a:ext cx="1424494" cy="256586"/>
            </a:xfrm>
            <a:prstGeom prst="rect">
              <a:avLst/>
            </a:prstGeom>
          </p:spPr>
        </p:pic>
        <p:pic>
          <p:nvPicPr>
            <p:cNvPr id="30" name="object 30"/>
            <p:cNvPicPr/>
            <p:nvPr/>
          </p:nvPicPr>
          <p:blipFill>
            <a:blip r:embed="rId11" cstate="print"/>
            <a:stretch>
              <a:fillRect/>
            </a:stretch>
          </p:blipFill>
          <p:spPr>
            <a:xfrm>
              <a:off x="2455513" y="7420179"/>
              <a:ext cx="129733" cy="91145"/>
            </a:xfrm>
            <a:prstGeom prst="rect">
              <a:avLst/>
            </a:prstGeom>
          </p:spPr>
        </p:pic>
      </p:grpSp>
    </p:spTree>
  </p:cSld>
  <p:clrMapOvr>
    <a:masterClrMapping/>
  </p:clrMapOvr>
  <p:transition>
    <p:fade/>
  </p:transition>
</p:sld>
</file>

<file path=ppt/theme/theme1.xml><?xml version="1.0" encoding="utf-8"?>
<a:theme xmlns:a="http://schemas.openxmlformats.org/drawingml/2006/main" name="ThemeAirtel">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spPr>
      <a:bodyPr wrap="square">
        <a:spAutoFit/>
      </a:bodyPr>
      <a:lstStyle>
        <a:defPPr marL="223838" indent="-111125" algn="ctr">
          <a:lnSpc>
            <a:spcPct val="95000"/>
          </a:lnSpc>
          <a:spcBef>
            <a:spcPct val="50000"/>
          </a:spcBef>
          <a:buClr>
            <a:srgbClr val="FF0000"/>
          </a:buClr>
          <a:buFont typeface="Wingdings" pitchFamily="2" charset="2"/>
          <a:buNone/>
          <a:defRPr sz="1800" b="1" i="0" dirty="0">
            <a:solidFill>
              <a:schemeClr val="bg1"/>
            </a:solidFill>
            <a:latin typeface="Arial" charset="0"/>
          </a:defRPr>
        </a:defPPr>
      </a:lstStyle>
    </a:spDef>
    <a:lnDef>
      <a:spPr bwMode="auto">
        <a:xfrm>
          <a:off x="0" y="0"/>
          <a:ext cx="1" cy="1"/>
        </a:xfrm>
        <a:custGeom>
          <a:avLst/>
          <a:gdLst/>
          <a:ahLst/>
          <a:cxnLst/>
          <a:rect l="0" t="0" r="0" b="0"/>
          <a:pathLst/>
        </a:custGeom>
        <a:noFill/>
        <a:ln w="9525"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2"/>
            </a:solidFill>
            <a:effectLst/>
            <a:latin typeface="Century Gothic"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42822</TotalTime>
  <Words>9</Words>
  <Application>Microsoft Office PowerPoint</Application>
  <PresentationFormat>On-screen Show (4:3)</PresentationFormat>
  <Paragraphs>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Times New Roman</vt:lpstr>
      <vt:lpstr>ThemeAirtel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 – Metrics</dc:title>
  <dc:creator>Vibhuti Kandpal</dc:creator>
  <cp:lastModifiedBy>USER</cp:lastModifiedBy>
  <cp:revision>4393</cp:revision>
  <dcterms:created xsi:type="dcterms:W3CDTF">2008-01-08T06:00:08Z</dcterms:created>
  <dcterms:modified xsi:type="dcterms:W3CDTF">2021-05-07T18:17:12Z</dcterms:modified>
</cp:coreProperties>
</file>